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4" r:id="rId1"/>
  </p:sldMasterIdLst>
  <p:notesMasterIdLst>
    <p:notesMasterId r:id="rId12"/>
  </p:notesMasterIdLst>
  <p:sldIdLst>
    <p:sldId id="265" r:id="rId2"/>
    <p:sldId id="257" r:id="rId3"/>
    <p:sldId id="269" r:id="rId4"/>
    <p:sldId id="268" r:id="rId5"/>
    <p:sldId id="267" r:id="rId6"/>
    <p:sldId id="266" r:id="rId7"/>
    <p:sldId id="262" r:id="rId8"/>
    <p:sldId id="261" r:id="rId9"/>
    <p:sldId id="263" r:id="rId10"/>
    <p:sldId id="264" r:id="rId11"/>
  </p:sldIdLst>
  <p:sldSz cx="9144000" cy="5143500" type="screen16x9"/>
  <p:notesSz cx="6858000" cy="9144000"/>
  <p:embeddedFontLst>
    <p:embeddedFont>
      <p:font typeface="微軟正黑體" panose="020B0604030504040204" pitchFamily="34" charset="-120"/>
      <p:regular r:id="rId13"/>
      <p:bold r:id="rId14"/>
    </p:embeddedFont>
    <p:embeddedFont>
      <p:font typeface="微軟正黑體" panose="020B0604030504040204" pitchFamily="34" charset="-12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E279F6-8430-A488-344A-F647C3E9F5B0}" v="53" dt="2022-12-20T05:57:03.235"/>
    <p1510:client id="{31F47167-F92D-F936-EAD2-E8FE8DC65B08}" v="7" dt="2022-12-20T04:33:24.301"/>
    <p1510:client id="{5114A3C2-6B3B-B061-4814-CE58AC050B7B}" v="136" dt="2022-12-20T06:32:28.328"/>
    <p1510:client id="{9356D675-6026-0A18-6705-9920C1AE5441}" v="100" dt="2022-12-21T06:27:16.384"/>
    <p1510:client id="{DBC49D13-9A01-1066-FDA9-E78B5A7C5018}" v="208" dt="2022-12-20T07:01:44.8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陳時英/Claire Chen" userId="S::shihying0826@ecpat.org.tw::9288c365-dfb4-43e2-8b59-5d7059343dcc" providerId="AD" clId="Web-{9356D675-6026-0A18-6705-9920C1AE5441}"/>
    <pc:docChg chg="modSld">
      <pc:chgData name="陳時英/Claire Chen" userId="S::shihying0826@ecpat.org.tw::9288c365-dfb4-43e2-8b59-5d7059343dcc" providerId="AD" clId="Web-{9356D675-6026-0A18-6705-9920C1AE5441}" dt="2022-12-21T06:27:16.369" v="81" actId="14100"/>
      <pc:docMkLst>
        <pc:docMk/>
      </pc:docMkLst>
      <pc:sldChg chg="addSp delSp modSp">
        <pc:chgData name="陳時英/Claire Chen" userId="S::shihying0826@ecpat.org.tw::9288c365-dfb4-43e2-8b59-5d7059343dcc" providerId="AD" clId="Web-{9356D675-6026-0A18-6705-9920C1AE5441}" dt="2022-12-21T06:12:55.049" v="59" actId="1076"/>
        <pc:sldMkLst>
          <pc:docMk/>
          <pc:sldMk cId="0" sldId="257"/>
        </pc:sldMkLst>
        <pc:spChg chg="add mod">
          <ac:chgData name="陳時英/Claire Chen" userId="S::shihying0826@ecpat.org.tw::9288c365-dfb4-43e2-8b59-5d7059343dcc" providerId="AD" clId="Web-{9356D675-6026-0A18-6705-9920C1AE5441}" dt="2022-12-21T06:12:55.049" v="59" actId="1076"/>
          <ac:spMkLst>
            <pc:docMk/>
            <pc:sldMk cId="0" sldId="257"/>
            <ac:spMk id="4" creationId="{7AEB9878-0031-E362-34EE-58E10120B478}"/>
          </ac:spMkLst>
        </pc:spChg>
        <pc:picChg chg="add del mod">
          <ac:chgData name="陳時英/Claire Chen" userId="S::shihying0826@ecpat.org.tw::9288c365-dfb4-43e2-8b59-5d7059343dcc" providerId="AD" clId="Web-{9356D675-6026-0A18-6705-9920C1AE5441}" dt="2022-12-21T06:09:32.841" v="22"/>
          <ac:picMkLst>
            <pc:docMk/>
            <pc:sldMk cId="0" sldId="257"/>
            <ac:picMk id="2" creationId="{33EEF714-73E0-5D5A-1EEE-7E831AE9A363}"/>
          </ac:picMkLst>
        </pc:picChg>
        <pc:picChg chg="del">
          <ac:chgData name="陳時英/Claire Chen" userId="S::shihying0826@ecpat.org.tw::9288c365-dfb4-43e2-8b59-5d7059343dcc" providerId="AD" clId="Web-{9356D675-6026-0A18-6705-9920C1AE5441}" dt="2022-12-21T06:08:08.308" v="12"/>
          <ac:picMkLst>
            <pc:docMk/>
            <pc:sldMk cId="0" sldId="257"/>
            <ac:picMk id="3" creationId="{796AC78D-9634-020C-67E5-7E6D7D894090}"/>
          </ac:picMkLst>
        </pc:picChg>
        <pc:picChg chg="add mod">
          <ac:chgData name="陳時英/Claire Chen" userId="S::shihying0826@ecpat.org.tw::9288c365-dfb4-43e2-8b59-5d7059343dcc" providerId="AD" clId="Web-{9356D675-6026-0A18-6705-9920C1AE5441}" dt="2022-12-21T06:12:54.549" v="58" actId="1076"/>
          <ac:picMkLst>
            <pc:docMk/>
            <pc:sldMk cId="0" sldId="257"/>
            <ac:picMk id="5" creationId="{6FF312E5-5FFC-3BAF-B163-26CED5730C03}"/>
          </ac:picMkLst>
        </pc:picChg>
      </pc:sldChg>
      <pc:sldChg chg="modSp">
        <pc:chgData name="陳時英/Claire Chen" userId="S::shihying0826@ecpat.org.tw::9288c365-dfb4-43e2-8b59-5d7059343dcc" providerId="AD" clId="Web-{9356D675-6026-0A18-6705-9920C1AE5441}" dt="2022-12-21T06:27:16.369" v="81" actId="14100"/>
        <pc:sldMkLst>
          <pc:docMk/>
          <pc:sldMk cId="0" sldId="261"/>
        </pc:sldMkLst>
        <pc:spChg chg="mod">
          <ac:chgData name="陳時英/Claire Chen" userId="S::shihying0826@ecpat.org.tw::9288c365-dfb4-43e2-8b59-5d7059343dcc" providerId="AD" clId="Web-{9356D675-6026-0A18-6705-9920C1AE5441}" dt="2022-12-21T06:26:28.617" v="75" actId="20577"/>
          <ac:spMkLst>
            <pc:docMk/>
            <pc:sldMk cId="0" sldId="261"/>
            <ac:spMk id="2" creationId="{CA0DA27E-51EC-DBFE-1246-B3502820DF68}"/>
          </ac:spMkLst>
        </pc:spChg>
        <pc:picChg chg="mod">
          <ac:chgData name="陳時英/Claire Chen" userId="S::shihying0826@ecpat.org.tw::9288c365-dfb4-43e2-8b59-5d7059343dcc" providerId="AD" clId="Web-{9356D675-6026-0A18-6705-9920C1AE5441}" dt="2022-12-21T06:27:16.369" v="81" actId="14100"/>
          <ac:picMkLst>
            <pc:docMk/>
            <pc:sldMk cId="0" sldId="261"/>
            <ac:picMk id="85" creationId="{00000000-0000-0000-0000-000000000000}"/>
          </ac:picMkLst>
        </pc:picChg>
      </pc:sldChg>
      <pc:sldChg chg="modSp">
        <pc:chgData name="陳時英/Claire Chen" userId="S::shihying0826@ecpat.org.tw::9288c365-dfb4-43e2-8b59-5d7059343dcc" providerId="AD" clId="Web-{9356D675-6026-0A18-6705-9920C1AE5441}" dt="2022-12-21T06:26:10.086" v="73" actId="20577"/>
        <pc:sldMkLst>
          <pc:docMk/>
          <pc:sldMk cId="0" sldId="262"/>
        </pc:sldMkLst>
        <pc:spChg chg="mod">
          <ac:chgData name="陳時英/Claire Chen" userId="S::shihying0826@ecpat.org.tw::9288c365-dfb4-43e2-8b59-5d7059343dcc" providerId="AD" clId="Web-{9356D675-6026-0A18-6705-9920C1AE5441}" dt="2022-12-21T06:26:10.086" v="73" actId="20577"/>
          <ac:spMkLst>
            <pc:docMk/>
            <pc:sldMk cId="0" sldId="262"/>
            <ac:spMk id="91" creationId="{00000000-0000-0000-0000-000000000000}"/>
          </ac:spMkLst>
        </pc:spChg>
      </pc:sldChg>
      <pc:sldChg chg="addSp">
        <pc:chgData name="陳時英/Claire Chen" userId="S::shihying0826@ecpat.org.tw::9288c365-dfb4-43e2-8b59-5d7059343dcc" providerId="AD" clId="Web-{9356D675-6026-0A18-6705-9920C1AE5441}" dt="2022-12-21T06:04:23.036" v="0"/>
        <pc:sldMkLst>
          <pc:docMk/>
          <pc:sldMk cId="0" sldId="264"/>
        </pc:sldMkLst>
        <pc:spChg chg="add">
          <ac:chgData name="陳時英/Claire Chen" userId="S::shihying0826@ecpat.org.tw::9288c365-dfb4-43e2-8b59-5d7059343dcc" providerId="AD" clId="Web-{9356D675-6026-0A18-6705-9920C1AE5441}" dt="2022-12-21T06:04:23.036" v="0"/>
          <ac:spMkLst>
            <pc:docMk/>
            <pc:sldMk cId="0" sldId="264"/>
            <ac:spMk id="3" creationId="{800C1C88-81E5-A98C-1813-5C56FBC521E8}"/>
          </ac:spMkLst>
        </pc:spChg>
        <pc:picChg chg="add">
          <ac:chgData name="陳時英/Claire Chen" userId="S::shihying0826@ecpat.org.tw::9288c365-dfb4-43e2-8b59-5d7059343dcc" providerId="AD" clId="Web-{9356D675-6026-0A18-6705-9920C1AE5441}" dt="2022-12-21T06:04:23.036" v="0"/>
          <ac:picMkLst>
            <pc:docMk/>
            <pc:sldMk cId="0" sldId="264"/>
            <ac:picMk id="2" creationId="{D4F3D2AE-3244-E60B-AA02-687D8BC57C9C}"/>
          </ac:picMkLst>
        </pc:picChg>
      </pc:sldChg>
      <pc:sldChg chg="modSp">
        <pc:chgData name="陳時英/Claire Chen" userId="S::shihying0826@ecpat.org.tw::9288c365-dfb4-43e2-8b59-5d7059343dcc" providerId="AD" clId="Web-{9356D675-6026-0A18-6705-9920C1AE5441}" dt="2022-12-21T06:05:32.960" v="3" actId="20577"/>
        <pc:sldMkLst>
          <pc:docMk/>
          <pc:sldMk cId="4093709835" sldId="265"/>
        </pc:sldMkLst>
        <pc:spChg chg="mod">
          <ac:chgData name="陳時英/Claire Chen" userId="S::shihying0826@ecpat.org.tw::9288c365-dfb4-43e2-8b59-5d7059343dcc" providerId="AD" clId="Web-{9356D675-6026-0A18-6705-9920C1AE5441}" dt="2022-12-21T06:04:31.958" v="1" actId="20577"/>
          <ac:spMkLst>
            <pc:docMk/>
            <pc:sldMk cId="4093709835" sldId="265"/>
            <ac:spMk id="2" creationId="{B3549029-EF92-0CD5-B7DD-4FBA2085D2C0}"/>
          </ac:spMkLst>
        </pc:spChg>
        <pc:spChg chg="mod">
          <ac:chgData name="陳時英/Claire Chen" userId="S::shihying0826@ecpat.org.tw::9288c365-dfb4-43e2-8b59-5d7059343dcc" providerId="AD" clId="Web-{9356D675-6026-0A18-6705-9920C1AE5441}" dt="2022-12-21T06:05:32.960" v="3" actId="20577"/>
          <ac:spMkLst>
            <pc:docMk/>
            <pc:sldMk cId="4093709835" sldId="265"/>
            <ac:spMk id="6" creationId="{24749F78-2013-69C1-44AB-3523E27FE298}"/>
          </ac:spMkLst>
        </pc:spChg>
        <pc:spChg chg="mod">
          <ac:chgData name="陳時英/Claire Chen" userId="S::shihying0826@ecpat.org.tw::9288c365-dfb4-43e2-8b59-5d7059343dcc" providerId="AD" clId="Web-{9356D675-6026-0A18-6705-9920C1AE5441}" dt="2022-12-21T06:04:42.912" v="2" actId="20577"/>
          <ac:spMkLst>
            <pc:docMk/>
            <pc:sldMk cId="4093709835" sldId="265"/>
            <ac:spMk id="7" creationId="{C0B854AA-9C0A-2F37-1943-5EAF5F05EFB6}"/>
          </ac:spMkLst>
        </pc:spChg>
      </pc:sldChg>
      <pc:sldChg chg="modSp">
        <pc:chgData name="陳時英/Claire Chen" userId="S::shihying0826@ecpat.org.tw::9288c365-dfb4-43e2-8b59-5d7059343dcc" providerId="AD" clId="Web-{9356D675-6026-0A18-6705-9920C1AE5441}" dt="2022-12-21T06:25:48.804" v="72" actId="20577"/>
        <pc:sldMkLst>
          <pc:docMk/>
          <pc:sldMk cId="2257567822" sldId="266"/>
        </pc:sldMkLst>
        <pc:spChg chg="mod">
          <ac:chgData name="陳時英/Claire Chen" userId="S::shihying0826@ecpat.org.tw::9288c365-dfb4-43e2-8b59-5d7059343dcc" providerId="AD" clId="Web-{9356D675-6026-0A18-6705-9920C1AE5441}" dt="2022-12-21T06:25:48.804" v="72" actId="20577"/>
          <ac:spMkLst>
            <pc:docMk/>
            <pc:sldMk cId="2257567822" sldId="266"/>
            <ac:spMk id="132" creationId="{00000000-0000-0000-0000-000000000000}"/>
          </ac:spMkLst>
        </pc:spChg>
      </pc:sldChg>
      <pc:sldChg chg="modSp">
        <pc:chgData name="陳時英/Claire Chen" userId="S::shihying0826@ecpat.org.tw::9288c365-dfb4-43e2-8b59-5d7059343dcc" providerId="AD" clId="Web-{9356D675-6026-0A18-6705-9920C1AE5441}" dt="2022-12-21T06:07:18.181" v="11" actId="20577"/>
        <pc:sldMkLst>
          <pc:docMk/>
          <pc:sldMk cId="4068588047" sldId="267"/>
        </pc:sldMkLst>
        <pc:spChg chg="mod">
          <ac:chgData name="陳時英/Claire Chen" userId="S::shihying0826@ecpat.org.tw::9288c365-dfb4-43e2-8b59-5d7059343dcc" providerId="AD" clId="Web-{9356D675-6026-0A18-6705-9920C1AE5441}" dt="2022-12-21T06:07:18.181" v="11" actId="20577"/>
          <ac:spMkLst>
            <pc:docMk/>
            <pc:sldMk cId="4068588047" sldId="267"/>
            <ac:spMk id="126" creationId="{00000000-0000-0000-0000-000000000000}"/>
          </ac:spMkLst>
        </pc:spChg>
      </pc:sldChg>
      <pc:sldChg chg="addSp delSp modSp">
        <pc:chgData name="陳時英/Claire Chen" userId="S::shihying0826@ecpat.org.tw::9288c365-dfb4-43e2-8b59-5d7059343dcc" providerId="AD" clId="Web-{9356D675-6026-0A18-6705-9920C1AE5441}" dt="2022-12-21T06:25:36.897" v="71" actId="20577"/>
        <pc:sldMkLst>
          <pc:docMk/>
          <pc:sldMk cId="3448692692" sldId="268"/>
        </pc:sldMkLst>
        <pc:spChg chg="mod">
          <ac:chgData name="陳時英/Claire Chen" userId="S::shihying0826@ecpat.org.tw::9288c365-dfb4-43e2-8b59-5d7059343dcc" providerId="AD" clId="Web-{9356D675-6026-0A18-6705-9920C1AE5441}" dt="2022-12-21T06:25:36.897" v="71" actId="20577"/>
          <ac:spMkLst>
            <pc:docMk/>
            <pc:sldMk cId="3448692692" sldId="268"/>
            <ac:spMk id="120" creationId="{00000000-0000-0000-0000-000000000000}"/>
          </ac:spMkLst>
        </pc:spChg>
        <pc:picChg chg="add mod">
          <ac:chgData name="陳時英/Claire Chen" userId="S::shihying0826@ecpat.org.tw::9288c365-dfb4-43e2-8b59-5d7059343dcc" providerId="AD" clId="Web-{9356D675-6026-0A18-6705-9920C1AE5441}" dt="2022-12-21T06:24:49.615" v="69" actId="14100"/>
          <ac:picMkLst>
            <pc:docMk/>
            <pc:sldMk cId="3448692692" sldId="268"/>
            <ac:picMk id="2" creationId="{DBB0BBBC-848A-D0F8-8589-D0FAAF336C6F}"/>
          </ac:picMkLst>
        </pc:picChg>
        <pc:picChg chg="del">
          <ac:chgData name="陳時英/Claire Chen" userId="S::shihying0826@ecpat.org.tw::9288c365-dfb4-43e2-8b59-5d7059343dcc" providerId="AD" clId="Web-{9356D675-6026-0A18-6705-9920C1AE5441}" dt="2022-12-21T06:13:43.113" v="60"/>
          <ac:picMkLst>
            <pc:docMk/>
            <pc:sldMk cId="3448692692" sldId="268"/>
            <ac:picMk id="119" creationId="{00000000-0000-0000-0000-000000000000}"/>
          </ac:picMkLst>
        </pc:picChg>
      </pc:sldChg>
      <pc:sldChg chg="modSp">
        <pc:chgData name="陳時英/Claire Chen" userId="S::shihying0826@ecpat.org.tw::9288c365-dfb4-43e2-8b59-5d7059343dcc" providerId="AD" clId="Web-{9356D675-6026-0A18-6705-9920C1AE5441}" dt="2022-12-21T06:06:40.446" v="9" actId="20577"/>
        <pc:sldMkLst>
          <pc:docMk/>
          <pc:sldMk cId="1175720571" sldId="269"/>
        </pc:sldMkLst>
        <pc:spChg chg="mod">
          <ac:chgData name="陳時英/Claire Chen" userId="S::shihying0826@ecpat.org.tw::9288c365-dfb4-43e2-8b59-5d7059343dcc" providerId="AD" clId="Web-{9356D675-6026-0A18-6705-9920C1AE5441}" dt="2022-12-21T06:06:40.446" v="9" actId="20577"/>
          <ac:spMkLst>
            <pc:docMk/>
            <pc:sldMk cId="1175720571" sldId="269"/>
            <ac:spMk id="1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bd4ee9c797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bd4ee9c797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be544a273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be544a273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be544a273e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be544a273e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e544a273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be544a273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be544a273e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1be544a273e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bd4ee9c797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bd4ee9c797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bd4ee9c79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bd4ee9c79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bd4ee9c79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1bd4ee9c79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bd4ee9c79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bd4ee9c79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4267"/>
            </a:lvl1pPr>
            <a:lvl2pPr marL="812810" indent="0" algn="ctr">
              <a:buNone/>
              <a:defRPr sz="3556"/>
            </a:lvl2pPr>
            <a:lvl3pPr marL="1625620" indent="0" algn="ctr">
              <a:buNone/>
              <a:defRPr sz="3200"/>
            </a:lvl3pPr>
            <a:lvl4pPr marL="2438430" indent="0" algn="ctr">
              <a:buNone/>
              <a:defRPr sz="2844"/>
            </a:lvl4pPr>
            <a:lvl5pPr marL="3251241" indent="0" algn="ctr">
              <a:buNone/>
              <a:defRPr sz="2844"/>
            </a:lvl5pPr>
            <a:lvl6pPr marL="4064051" indent="0" algn="ctr">
              <a:buNone/>
              <a:defRPr sz="2844"/>
            </a:lvl6pPr>
            <a:lvl7pPr marL="4876861" indent="0" algn="ctr">
              <a:buNone/>
              <a:defRPr sz="2844"/>
            </a:lvl7pPr>
            <a:lvl8pPr marL="5689671" indent="0" algn="ctr">
              <a:buNone/>
              <a:defRPr sz="2844"/>
            </a:lvl8pPr>
            <a:lvl9pPr marL="6502481" indent="0" algn="ctr">
              <a:buNone/>
              <a:defRPr sz="2844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87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49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037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4154367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677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106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4267">
                <a:solidFill>
                  <a:schemeClr val="tx1">
                    <a:tint val="75000"/>
                  </a:schemeClr>
                </a:solidFill>
              </a:defRPr>
            </a:lvl1pPr>
            <a:lvl2pPr marL="812810" indent="0">
              <a:buNone/>
              <a:defRPr sz="3556">
                <a:solidFill>
                  <a:schemeClr val="tx1">
                    <a:tint val="75000"/>
                  </a:schemeClr>
                </a:solidFill>
              </a:defRPr>
            </a:lvl2pPr>
            <a:lvl3pPr marL="16256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3pPr>
            <a:lvl4pPr marL="2438430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4pPr>
            <a:lvl5pPr marL="325124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5pPr>
            <a:lvl6pPr marL="406405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6pPr>
            <a:lvl7pPr marL="487686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7pPr>
            <a:lvl8pPr marL="568967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8pPr>
            <a:lvl9pPr marL="6502481" indent="0">
              <a:buNone/>
              <a:defRPr sz="28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67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05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4267" b="1"/>
            </a:lvl1pPr>
            <a:lvl2pPr marL="812810" indent="0">
              <a:buNone/>
              <a:defRPr sz="3556" b="1"/>
            </a:lvl2pPr>
            <a:lvl3pPr marL="1625620" indent="0">
              <a:buNone/>
              <a:defRPr sz="3200" b="1"/>
            </a:lvl3pPr>
            <a:lvl4pPr marL="2438430" indent="0">
              <a:buNone/>
              <a:defRPr sz="2844" b="1"/>
            </a:lvl4pPr>
            <a:lvl5pPr marL="3251241" indent="0">
              <a:buNone/>
              <a:defRPr sz="2844" b="1"/>
            </a:lvl5pPr>
            <a:lvl6pPr marL="4064051" indent="0">
              <a:buNone/>
              <a:defRPr sz="2844" b="1"/>
            </a:lvl6pPr>
            <a:lvl7pPr marL="4876861" indent="0">
              <a:buNone/>
              <a:defRPr sz="2844" b="1"/>
            </a:lvl7pPr>
            <a:lvl8pPr marL="5689671" indent="0">
              <a:buNone/>
              <a:defRPr sz="2844" b="1"/>
            </a:lvl8pPr>
            <a:lvl9pPr marL="6502481" indent="0">
              <a:buNone/>
              <a:defRPr sz="2844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641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432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50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5689"/>
            </a:lvl1pPr>
            <a:lvl2pPr>
              <a:defRPr sz="4978"/>
            </a:lvl2pPr>
            <a:lvl3pPr>
              <a:defRPr sz="4267"/>
            </a:lvl3pPr>
            <a:lvl4pPr>
              <a:defRPr sz="3556"/>
            </a:lvl4pPr>
            <a:lvl5pPr>
              <a:defRPr sz="3556"/>
            </a:lvl5pPr>
            <a:lvl6pPr>
              <a:defRPr sz="3556"/>
            </a:lvl6pPr>
            <a:lvl7pPr>
              <a:defRPr sz="3556"/>
            </a:lvl7pPr>
            <a:lvl8pPr>
              <a:defRPr sz="3556"/>
            </a:lvl8pPr>
            <a:lvl9pPr>
              <a:defRPr sz="3556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8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568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5689"/>
            </a:lvl1pPr>
            <a:lvl2pPr marL="812810" indent="0">
              <a:buNone/>
              <a:defRPr sz="4978"/>
            </a:lvl2pPr>
            <a:lvl3pPr marL="1625620" indent="0">
              <a:buNone/>
              <a:defRPr sz="4267"/>
            </a:lvl3pPr>
            <a:lvl4pPr marL="2438430" indent="0">
              <a:buNone/>
              <a:defRPr sz="3556"/>
            </a:lvl4pPr>
            <a:lvl5pPr marL="3251241" indent="0">
              <a:buNone/>
              <a:defRPr sz="3556"/>
            </a:lvl5pPr>
            <a:lvl6pPr marL="4064051" indent="0">
              <a:buNone/>
              <a:defRPr sz="3556"/>
            </a:lvl6pPr>
            <a:lvl7pPr marL="4876861" indent="0">
              <a:buNone/>
              <a:defRPr sz="3556"/>
            </a:lvl7pPr>
            <a:lvl8pPr marL="5689671" indent="0">
              <a:buNone/>
              <a:defRPr sz="3556"/>
            </a:lvl8pPr>
            <a:lvl9pPr marL="6502481" indent="0">
              <a:buNone/>
              <a:defRPr sz="3556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2844"/>
            </a:lvl1pPr>
            <a:lvl2pPr marL="812810" indent="0">
              <a:buNone/>
              <a:defRPr sz="2489"/>
            </a:lvl2pPr>
            <a:lvl3pPr marL="1625620" indent="0">
              <a:buNone/>
              <a:defRPr sz="2133"/>
            </a:lvl3pPr>
            <a:lvl4pPr marL="2438430" indent="0">
              <a:buNone/>
              <a:defRPr sz="1778"/>
            </a:lvl4pPr>
            <a:lvl5pPr marL="3251241" indent="0">
              <a:buNone/>
              <a:defRPr sz="1778"/>
            </a:lvl5pPr>
            <a:lvl6pPr marL="4064051" indent="0">
              <a:buNone/>
              <a:defRPr sz="1778"/>
            </a:lvl6pPr>
            <a:lvl7pPr marL="4876861" indent="0">
              <a:buNone/>
              <a:defRPr sz="1778"/>
            </a:lvl7pPr>
            <a:lvl8pPr marL="5689671" indent="0">
              <a:buNone/>
              <a:defRPr sz="1778"/>
            </a:lvl8pPr>
            <a:lvl9pPr marL="6502481" indent="0">
              <a:buNone/>
              <a:defRPr sz="1778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20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447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885.org.tw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hyperlink" Target="http://www.web547.org.tw" TargetMode="External"/><Relationship Id="rId4" Type="http://schemas.openxmlformats.org/officeDocument/2006/relationships/hyperlink" Target="https://i.win.org.tw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bN3Y96FOXk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4" name="Rectangle 10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B3549029-EF92-0CD5-B7DD-4FBA2085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69" y="682299"/>
            <a:ext cx="7945928" cy="291503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4000" b="1">
                <a:latin typeface="Microsoft JhengHei"/>
                <a:ea typeface="Microsoft JhengHei"/>
                <a:cs typeface="Calibri"/>
              </a:rPr>
              <a:t>有人要我拍裸照  我該怎麼辧</a:t>
            </a:r>
            <a:br>
              <a:rPr lang="zh-TW" altLang="en-US" sz="4000" b="1" dirty="0">
                <a:latin typeface="Microsoft JhengHei"/>
                <a:ea typeface="Microsoft JhengHei"/>
                <a:cs typeface="Calibri"/>
              </a:rPr>
            </a:br>
            <a:r>
              <a:rPr lang="zh-TW" altLang="en-US" sz="4000" b="1">
                <a:latin typeface="Microsoft JhengHei"/>
                <a:ea typeface="Microsoft JhengHei"/>
                <a:cs typeface="Calibri"/>
              </a:rPr>
              <a:t>不拍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不傳</a:t>
            </a:r>
            <a:r>
              <a:rPr lang="en-US" sz="4000" b="1" kern="1200" dirty="0">
                <a:latin typeface="Microsoft JhengHei"/>
                <a:ea typeface="Microsoft JhengHei"/>
                <a:cs typeface="Calibri"/>
              </a:rPr>
              <a:t>  </a:t>
            </a:r>
            <a:r>
              <a:rPr lang="zh-TW" altLang="en-US" sz="4000" b="1" kern="1200">
                <a:latin typeface="Microsoft JhengHei"/>
                <a:ea typeface="Microsoft JhengHei"/>
                <a:cs typeface="Calibri"/>
              </a:rPr>
              <a:t>要求助</a:t>
            </a:r>
            <a:endParaRPr lang="en-US" altLang="zh-TW" sz="4000" b="1" kern="1200"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55" name="Rectangle 1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824328"/>
            <a:ext cx="8104908" cy="13168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14">
            <a:extLst>
              <a:ext uri="{FF2B5EF4-FFF2-40B4-BE49-F238E27FC236}">
                <a16:creationId xmlns:a16="http://schemas.microsoft.com/office/drawing/2014/main" id="{1C601609-75CE-4CAA-9520-1CD1076BA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125" y="1537620"/>
            <a:ext cx="174721" cy="1005659"/>
            <a:chOff x="56167" y="2050133"/>
            <a:chExt cx="232963" cy="1340860"/>
          </a:xfrm>
        </p:grpSpPr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59900C35-2E02-41A0-ABB5-EA0BEB9FDB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9">
              <a:extLst>
                <a:ext uri="{FF2B5EF4-FFF2-40B4-BE49-F238E27FC236}">
                  <a16:creationId xmlns:a16="http://schemas.microsoft.com/office/drawing/2014/main" id="{CBCF5FCB-4FA9-4595-90C2-9D063B5E48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C1AADA6C-3F63-4D4A-AF84-0ED447D0FC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D3D59899-4DF2-4DE1-8EE8-1C8E160554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DA4C4CDA-3FC5-4A6A-BAFE-977CB614E5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4016669-38F7-4F7F-AD2F-2BA576D77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2">
              <a:extLst>
                <a:ext uri="{FF2B5EF4-FFF2-40B4-BE49-F238E27FC236}">
                  <a16:creationId xmlns:a16="http://schemas.microsoft.com/office/drawing/2014/main" id="{DA73A589-79D3-4A5A-9094-C3A69CF9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56EB2622-CE07-49D9-96DA-A27CD49698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2">
              <a:extLst>
                <a:ext uri="{FF2B5EF4-FFF2-40B4-BE49-F238E27FC236}">
                  <a16:creationId xmlns:a16="http://schemas.microsoft.com/office/drawing/2014/main" id="{2F004B65-48B3-4E04-B12B-A42AE1BA7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59">
              <a:extLst>
                <a:ext uri="{FF2B5EF4-FFF2-40B4-BE49-F238E27FC236}">
                  <a16:creationId xmlns:a16="http://schemas.microsoft.com/office/drawing/2014/main" id="{5D51F45B-6911-4E9B-8F00-9F9016B8A0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2">
              <a:extLst>
                <a:ext uri="{FF2B5EF4-FFF2-40B4-BE49-F238E27FC236}">
                  <a16:creationId xmlns:a16="http://schemas.microsoft.com/office/drawing/2014/main" id="{2CB57D3C-685E-4CF6-80E7-D6D2E8AA5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59">
              <a:extLst>
                <a:ext uri="{FF2B5EF4-FFF2-40B4-BE49-F238E27FC236}">
                  <a16:creationId xmlns:a16="http://schemas.microsoft.com/office/drawing/2014/main" id="{42B7417D-88BA-4A07-A037-A598CA519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2581F91C-3245-4CC9-AE9C-20713201D5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8449BF09-F04A-412E-8CBA-D81F0F2AF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73FB0607-74E7-40F5-9196-F19E1AB74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263E7E3B-57A7-4E14-BC6E-F5888E6A9E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2">
              <a:extLst>
                <a:ext uri="{FF2B5EF4-FFF2-40B4-BE49-F238E27FC236}">
                  <a16:creationId xmlns:a16="http://schemas.microsoft.com/office/drawing/2014/main" id="{EE6C892E-7464-4649-AFAC-8FCD23E5F5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59">
              <a:extLst>
                <a:ext uri="{FF2B5EF4-FFF2-40B4-BE49-F238E27FC236}">
                  <a16:creationId xmlns:a16="http://schemas.microsoft.com/office/drawing/2014/main" id="{FEC3099C-1531-4B73-9DE7-B3B15ABE4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D768EF6-7AE9-40DE-8CC0-901E573E18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153FD2-D44D-43AE-B1F6-EB5737FF2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36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76038"/>
            <a:ext cx="8528857" cy="26746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4749F78-2013-69C1-44AB-3523E27F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5683" y="4869180"/>
            <a:ext cx="3086100" cy="27384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TW" altLang="en-US" sz="1200" b="1" kern="1200">
                <a:solidFill>
                  <a:srgbClr val="FFFFFF"/>
                </a:solidFill>
                <a:latin typeface="Microsoft JhengHei"/>
                <a:ea typeface="Microsoft JhengHei"/>
                <a:cs typeface="+mn-cs"/>
              </a:rPr>
              <a:t>版權所有  教育部  台灣展翅協會</a:t>
            </a:r>
            <a:endParaRPr lang="zh-TW" altLang="en-US" sz="1200" b="1" kern="1200">
              <a:solidFill>
                <a:srgbClr val="FFFFFF"/>
              </a:solidFill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0B854AA-9C0A-2F37-1943-5EAF5F05EFB6}"/>
              </a:ext>
            </a:extLst>
          </p:cNvPr>
          <p:cNvSpPr txBox="1"/>
          <p:nvPr/>
        </p:nvSpPr>
        <p:spPr>
          <a:xfrm>
            <a:off x="124574" y="172734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>
                <a:latin typeface="Microsoft JhengHei"/>
                <a:ea typeface="Microsoft JhengHei"/>
              </a:rPr>
              <a:t>數位</a:t>
            </a:r>
            <a:r>
              <a:rPr lang="en-US" altLang="zh-TW" dirty="0">
                <a:latin typeface="Microsoft JhengHei"/>
              </a:rPr>
              <a:t>/</a:t>
            </a:r>
            <a:r>
              <a:rPr lang="zh-TW">
                <a:latin typeface="Microsoft JhengHei"/>
                <a:ea typeface="Microsoft JhengHei"/>
              </a:rPr>
              <a:t>網路性別暴力防治</a:t>
            </a:r>
            <a:endParaRPr lang="zh-TW" altLang="en-US">
              <a:latin typeface="Microsoft JhengHei"/>
              <a:ea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093709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6" name="Rectangle 195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Google Shape;103;p21"/>
          <p:cNvSpPr txBox="1">
            <a:spLocks noGrp="1"/>
          </p:cNvSpPr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US" sz="41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求助資源</a:t>
            </a:r>
            <a:endParaRPr lang="en-US" sz="41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8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258029"/>
            <a:ext cx="8140446" cy="13716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8140446"/>
                      <a:gd name="connsiteY0" fmla="*/ 0 h 13716"/>
                      <a:gd name="connsiteX1" fmla="*/ 434157 w 8140446"/>
                      <a:gd name="connsiteY1" fmla="*/ 0 h 13716"/>
                      <a:gd name="connsiteX2" fmla="*/ 1193932 w 8140446"/>
                      <a:gd name="connsiteY2" fmla="*/ 0 h 13716"/>
                      <a:gd name="connsiteX3" fmla="*/ 1628089 w 8140446"/>
                      <a:gd name="connsiteY3" fmla="*/ 0 h 13716"/>
                      <a:gd name="connsiteX4" fmla="*/ 2225055 w 8140446"/>
                      <a:gd name="connsiteY4" fmla="*/ 0 h 13716"/>
                      <a:gd name="connsiteX5" fmla="*/ 3066235 w 8140446"/>
                      <a:gd name="connsiteY5" fmla="*/ 0 h 13716"/>
                      <a:gd name="connsiteX6" fmla="*/ 3744605 w 8140446"/>
                      <a:gd name="connsiteY6" fmla="*/ 0 h 13716"/>
                      <a:gd name="connsiteX7" fmla="*/ 4504380 w 8140446"/>
                      <a:gd name="connsiteY7" fmla="*/ 0 h 13716"/>
                      <a:gd name="connsiteX8" fmla="*/ 5101346 w 8140446"/>
                      <a:gd name="connsiteY8" fmla="*/ 0 h 13716"/>
                      <a:gd name="connsiteX9" fmla="*/ 5779717 w 8140446"/>
                      <a:gd name="connsiteY9" fmla="*/ 0 h 13716"/>
                      <a:gd name="connsiteX10" fmla="*/ 6620896 w 8140446"/>
                      <a:gd name="connsiteY10" fmla="*/ 0 h 13716"/>
                      <a:gd name="connsiteX11" fmla="*/ 7136458 w 8140446"/>
                      <a:gd name="connsiteY11" fmla="*/ 0 h 13716"/>
                      <a:gd name="connsiteX12" fmla="*/ 8140446 w 8140446"/>
                      <a:gd name="connsiteY12" fmla="*/ 0 h 13716"/>
                      <a:gd name="connsiteX13" fmla="*/ 8140446 w 8140446"/>
                      <a:gd name="connsiteY13" fmla="*/ 13716 h 13716"/>
                      <a:gd name="connsiteX14" fmla="*/ 7543480 w 8140446"/>
                      <a:gd name="connsiteY14" fmla="*/ 13716 h 13716"/>
                      <a:gd name="connsiteX15" fmla="*/ 7109323 w 8140446"/>
                      <a:gd name="connsiteY15" fmla="*/ 13716 h 13716"/>
                      <a:gd name="connsiteX16" fmla="*/ 6430952 w 8140446"/>
                      <a:gd name="connsiteY16" fmla="*/ 13716 h 13716"/>
                      <a:gd name="connsiteX17" fmla="*/ 5915391 w 8140446"/>
                      <a:gd name="connsiteY17" fmla="*/ 13716 h 13716"/>
                      <a:gd name="connsiteX18" fmla="*/ 5237020 w 8140446"/>
                      <a:gd name="connsiteY18" fmla="*/ 13716 h 13716"/>
                      <a:gd name="connsiteX19" fmla="*/ 4558650 w 8140446"/>
                      <a:gd name="connsiteY19" fmla="*/ 13716 h 13716"/>
                      <a:gd name="connsiteX20" fmla="*/ 3880279 w 8140446"/>
                      <a:gd name="connsiteY20" fmla="*/ 13716 h 13716"/>
                      <a:gd name="connsiteX21" fmla="*/ 3201909 w 8140446"/>
                      <a:gd name="connsiteY21" fmla="*/ 13716 h 13716"/>
                      <a:gd name="connsiteX22" fmla="*/ 2604943 w 8140446"/>
                      <a:gd name="connsiteY22" fmla="*/ 13716 h 13716"/>
                      <a:gd name="connsiteX23" fmla="*/ 1845168 w 8140446"/>
                      <a:gd name="connsiteY23" fmla="*/ 13716 h 13716"/>
                      <a:gd name="connsiteX24" fmla="*/ 1166797 w 8140446"/>
                      <a:gd name="connsiteY24" fmla="*/ 13716 h 13716"/>
                      <a:gd name="connsiteX25" fmla="*/ 0 w 8140446"/>
                      <a:gd name="connsiteY25" fmla="*/ 13716 h 13716"/>
                      <a:gd name="connsiteX26" fmla="*/ 0 w 8140446"/>
                      <a:gd name="connsiteY26" fmla="*/ 0 h 13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8140446" h="13716" fill="none" extrusionOk="0">
                        <a:moveTo>
                          <a:pt x="0" y="0"/>
                        </a:moveTo>
                        <a:cubicBezTo>
                          <a:pt x="94920" y="9103"/>
                          <a:pt x="287892" y="-4966"/>
                          <a:pt x="434157" y="0"/>
                        </a:cubicBezTo>
                        <a:cubicBezTo>
                          <a:pt x="580422" y="4966"/>
                          <a:pt x="943595" y="-14182"/>
                          <a:pt x="1193932" y="0"/>
                        </a:cubicBezTo>
                        <a:cubicBezTo>
                          <a:pt x="1444270" y="14182"/>
                          <a:pt x="1472129" y="5523"/>
                          <a:pt x="1628089" y="0"/>
                        </a:cubicBezTo>
                        <a:cubicBezTo>
                          <a:pt x="1784049" y="-5523"/>
                          <a:pt x="1962419" y="-17322"/>
                          <a:pt x="2225055" y="0"/>
                        </a:cubicBezTo>
                        <a:cubicBezTo>
                          <a:pt x="2487691" y="17322"/>
                          <a:pt x="2700681" y="1311"/>
                          <a:pt x="3066235" y="0"/>
                        </a:cubicBezTo>
                        <a:cubicBezTo>
                          <a:pt x="3431789" y="-1311"/>
                          <a:pt x="3405662" y="25081"/>
                          <a:pt x="3744605" y="0"/>
                        </a:cubicBezTo>
                        <a:cubicBezTo>
                          <a:pt x="4083548" y="-25081"/>
                          <a:pt x="4265111" y="-11945"/>
                          <a:pt x="4504380" y="0"/>
                        </a:cubicBezTo>
                        <a:cubicBezTo>
                          <a:pt x="4743649" y="11945"/>
                          <a:pt x="4860394" y="-2832"/>
                          <a:pt x="5101346" y="0"/>
                        </a:cubicBezTo>
                        <a:cubicBezTo>
                          <a:pt x="5342298" y="2832"/>
                          <a:pt x="5456387" y="23676"/>
                          <a:pt x="5779717" y="0"/>
                        </a:cubicBezTo>
                        <a:cubicBezTo>
                          <a:pt x="6103047" y="-23676"/>
                          <a:pt x="6270379" y="-37291"/>
                          <a:pt x="6620896" y="0"/>
                        </a:cubicBezTo>
                        <a:cubicBezTo>
                          <a:pt x="6971413" y="37291"/>
                          <a:pt x="6989068" y="24674"/>
                          <a:pt x="7136458" y="0"/>
                        </a:cubicBezTo>
                        <a:cubicBezTo>
                          <a:pt x="7283848" y="-24674"/>
                          <a:pt x="7752532" y="-22436"/>
                          <a:pt x="8140446" y="0"/>
                        </a:cubicBezTo>
                        <a:cubicBezTo>
                          <a:pt x="8140543" y="2784"/>
                          <a:pt x="8140462" y="9558"/>
                          <a:pt x="8140446" y="13716"/>
                        </a:cubicBezTo>
                        <a:cubicBezTo>
                          <a:pt x="7906329" y="-7615"/>
                          <a:pt x="7681180" y="22893"/>
                          <a:pt x="7543480" y="13716"/>
                        </a:cubicBezTo>
                        <a:cubicBezTo>
                          <a:pt x="7405780" y="4539"/>
                          <a:pt x="7216607" y="-912"/>
                          <a:pt x="7109323" y="13716"/>
                        </a:cubicBezTo>
                        <a:cubicBezTo>
                          <a:pt x="7002039" y="28344"/>
                          <a:pt x="6576231" y="38120"/>
                          <a:pt x="6430952" y="13716"/>
                        </a:cubicBezTo>
                        <a:cubicBezTo>
                          <a:pt x="6285673" y="-10688"/>
                          <a:pt x="6138840" y="29949"/>
                          <a:pt x="5915391" y="13716"/>
                        </a:cubicBezTo>
                        <a:cubicBezTo>
                          <a:pt x="5691942" y="-2517"/>
                          <a:pt x="5459460" y="47094"/>
                          <a:pt x="5237020" y="13716"/>
                        </a:cubicBezTo>
                        <a:cubicBezTo>
                          <a:pt x="5014580" y="-19662"/>
                          <a:pt x="4747677" y="35877"/>
                          <a:pt x="4558650" y="13716"/>
                        </a:cubicBezTo>
                        <a:cubicBezTo>
                          <a:pt x="4369623" y="-8445"/>
                          <a:pt x="4146061" y="7996"/>
                          <a:pt x="3880279" y="13716"/>
                        </a:cubicBezTo>
                        <a:cubicBezTo>
                          <a:pt x="3614497" y="19436"/>
                          <a:pt x="3473808" y="-17480"/>
                          <a:pt x="3201909" y="13716"/>
                        </a:cubicBezTo>
                        <a:cubicBezTo>
                          <a:pt x="2930010" y="44912"/>
                          <a:pt x="2728175" y="-8002"/>
                          <a:pt x="2604943" y="13716"/>
                        </a:cubicBezTo>
                        <a:cubicBezTo>
                          <a:pt x="2481711" y="35434"/>
                          <a:pt x="2004334" y="22380"/>
                          <a:pt x="1845168" y="13716"/>
                        </a:cubicBezTo>
                        <a:cubicBezTo>
                          <a:pt x="1686003" y="5052"/>
                          <a:pt x="1375070" y="33008"/>
                          <a:pt x="1166797" y="13716"/>
                        </a:cubicBezTo>
                        <a:cubicBezTo>
                          <a:pt x="958524" y="-5576"/>
                          <a:pt x="342846" y="4308"/>
                          <a:pt x="0" y="13716"/>
                        </a:cubicBezTo>
                        <a:cubicBezTo>
                          <a:pt x="-100" y="9589"/>
                          <a:pt x="468" y="2983"/>
                          <a:pt x="0" y="0"/>
                        </a:cubicBezTo>
                        <a:close/>
                      </a:path>
                      <a:path w="8140446" h="13716" stroke="0" extrusionOk="0">
                        <a:moveTo>
                          <a:pt x="0" y="0"/>
                        </a:moveTo>
                        <a:cubicBezTo>
                          <a:pt x="142435" y="-24533"/>
                          <a:pt x="380026" y="17447"/>
                          <a:pt x="596966" y="0"/>
                        </a:cubicBezTo>
                        <a:cubicBezTo>
                          <a:pt x="813906" y="-17447"/>
                          <a:pt x="830530" y="13462"/>
                          <a:pt x="1031123" y="0"/>
                        </a:cubicBezTo>
                        <a:cubicBezTo>
                          <a:pt x="1231716" y="-13462"/>
                          <a:pt x="1634038" y="0"/>
                          <a:pt x="1872303" y="0"/>
                        </a:cubicBezTo>
                        <a:cubicBezTo>
                          <a:pt x="2110568" y="0"/>
                          <a:pt x="2261934" y="-25727"/>
                          <a:pt x="2469269" y="0"/>
                        </a:cubicBezTo>
                        <a:cubicBezTo>
                          <a:pt x="2676604" y="25727"/>
                          <a:pt x="2790440" y="16284"/>
                          <a:pt x="3066235" y="0"/>
                        </a:cubicBezTo>
                        <a:cubicBezTo>
                          <a:pt x="3342030" y="-16284"/>
                          <a:pt x="3685603" y="41976"/>
                          <a:pt x="3907414" y="0"/>
                        </a:cubicBezTo>
                        <a:cubicBezTo>
                          <a:pt x="4129225" y="-41976"/>
                          <a:pt x="4177416" y="-7598"/>
                          <a:pt x="4422976" y="0"/>
                        </a:cubicBezTo>
                        <a:cubicBezTo>
                          <a:pt x="4668536" y="7598"/>
                          <a:pt x="5023499" y="-28058"/>
                          <a:pt x="5264155" y="0"/>
                        </a:cubicBezTo>
                        <a:cubicBezTo>
                          <a:pt x="5504811" y="28058"/>
                          <a:pt x="5703675" y="13288"/>
                          <a:pt x="6105335" y="0"/>
                        </a:cubicBezTo>
                        <a:cubicBezTo>
                          <a:pt x="6506995" y="-13288"/>
                          <a:pt x="6455516" y="-5124"/>
                          <a:pt x="6783705" y="0"/>
                        </a:cubicBezTo>
                        <a:cubicBezTo>
                          <a:pt x="7111894" y="5124"/>
                          <a:pt x="7512856" y="10604"/>
                          <a:pt x="8140446" y="0"/>
                        </a:cubicBezTo>
                        <a:cubicBezTo>
                          <a:pt x="8139772" y="5682"/>
                          <a:pt x="8139843" y="9439"/>
                          <a:pt x="8140446" y="13716"/>
                        </a:cubicBezTo>
                        <a:cubicBezTo>
                          <a:pt x="7959314" y="-1227"/>
                          <a:pt x="7870113" y="5865"/>
                          <a:pt x="7706289" y="13716"/>
                        </a:cubicBezTo>
                        <a:cubicBezTo>
                          <a:pt x="7542465" y="21567"/>
                          <a:pt x="7157940" y="12910"/>
                          <a:pt x="6865109" y="13716"/>
                        </a:cubicBezTo>
                        <a:cubicBezTo>
                          <a:pt x="6572278" y="14522"/>
                          <a:pt x="6524256" y="33479"/>
                          <a:pt x="6349548" y="13716"/>
                        </a:cubicBezTo>
                        <a:cubicBezTo>
                          <a:pt x="6174840" y="-6047"/>
                          <a:pt x="5951624" y="-4398"/>
                          <a:pt x="5671177" y="13716"/>
                        </a:cubicBezTo>
                        <a:cubicBezTo>
                          <a:pt x="5390730" y="31830"/>
                          <a:pt x="5222992" y="55486"/>
                          <a:pt x="4829998" y="13716"/>
                        </a:cubicBezTo>
                        <a:cubicBezTo>
                          <a:pt x="4437004" y="-28054"/>
                          <a:pt x="4344181" y="34515"/>
                          <a:pt x="4151627" y="13716"/>
                        </a:cubicBezTo>
                        <a:cubicBezTo>
                          <a:pt x="3959073" y="-7083"/>
                          <a:pt x="3886970" y="28303"/>
                          <a:pt x="3717470" y="13716"/>
                        </a:cubicBezTo>
                        <a:cubicBezTo>
                          <a:pt x="3547970" y="-871"/>
                          <a:pt x="3451521" y="27300"/>
                          <a:pt x="3201909" y="13716"/>
                        </a:cubicBezTo>
                        <a:cubicBezTo>
                          <a:pt x="2952297" y="132"/>
                          <a:pt x="2543413" y="1457"/>
                          <a:pt x="2360729" y="13716"/>
                        </a:cubicBezTo>
                        <a:cubicBezTo>
                          <a:pt x="2178045" y="25975"/>
                          <a:pt x="1906056" y="21275"/>
                          <a:pt x="1682359" y="13716"/>
                        </a:cubicBezTo>
                        <a:cubicBezTo>
                          <a:pt x="1458662" y="6158"/>
                          <a:pt x="1330405" y="3474"/>
                          <a:pt x="1166797" y="13716"/>
                        </a:cubicBezTo>
                        <a:cubicBezTo>
                          <a:pt x="1003189" y="23958"/>
                          <a:pt x="278098" y="14961"/>
                          <a:pt x="0" y="13716"/>
                        </a:cubicBezTo>
                        <a:cubicBezTo>
                          <a:pt x="303" y="7982"/>
                          <a:pt x="182" y="5202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Google Shape;104;p21"/>
          <p:cNvSpPr txBox="1">
            <a:spLocks noGrp="1"/>
          </p:cNvSpPr>
          <p:nvPr>
            <p:ph type="body" idx="1"/>
          </p:nvPr>
        </p:nvSpPr>
        <p:spPr>
          <a:xfrm>
            <a:off x="628650" y="1447038"/>
            <a:ext cx="7886700" cy="3188970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457200" lvl="0" indent="-22860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學校學務／輔導處室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/>
              <a:t>撥打110 /113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各縣巿學生輔導諮商中心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/>
              <a:t>台灣展翅協會web885網路諮詢熱線 </a:t>
            </a:r>
            <a:r>
              <a:rPr lang="en-US" sz="1700" b="1" dirty="0">
                <a:uFill>
                  <a:noFill/>
                </a:u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hlinkClick r:id="rId3"/>
              </a:rPr>
              <a:t>http://www.web885.org.tw</a:t>
            </a:r>
            <a:endParaRPr lang="en-US" sz="1700" b="1" u="sng"/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iwin網路內容防護機構</a:t>
            </a:r>
            <a:r>
              <a:rPr lang="en-US" sz="1700" b="1" dirty="0"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700" b="1" u="sng" dirty="0">
                <a:hlinkClick r:id="rId4"/>
              </a:rPr>
              <a:t>https://i.win.org.tw</a:t>
            </a:r>
            <a:endParaRPr lang="en-US" sz="1700" b="1" u="sng"/>
          </a:p>
          <a:p>
            <a:pPr marL="457200" lvl="0" indent="-22860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59952"/>
              <a:buFont typeface="Arial" panose="020B0604020202020204" pitchFamily="34" charset="0"/>
              <a:buChar char="•"/>
            </a:pPr>
            <a:endParaRPr lang="en-US" sz="1700" b="1"/>
          </a:p>
          <a:p>
            <a:pPr marL="0" lvl="0" indent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700" b="1" dirty="0"/>
              <a:t>*</a:t>
            </a:r>
            <a:r>
              <a:rPr lang="en-US" sz="1700" b="1" dirty="0" err="1"/>
              <a:t>若影像已被散布，以下單位可協助要求網路業者移除違法內容</a:t>
            </a:r>
            <a:r>
              <a:rPr lang="en-US" sz="1700" b="1" dirty="0"/>
              <a:t>。</a:t>
            </a:r>
            <a:endParaRPr lang="en-US" sz="1700" b="1" dirty="0">
              <a:cs typeface="Calibri" panose="020F0502020204030204"/>
            </a:endParaRPr>
          </a:p>
          <a:p>
            <a:pPr marL="457200" lvl="0" indent="-228600">
              <a:spcBef>
                <a:spcPts val="1200"/>
              </a:spcBef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700" b="1" dirty="0"/>
              <a:t>台灣展翅協會web547網路檢舉熱線(</a:t>
            </a:r>
            <a:r>
              <a:rPr lang="en-US" sz="1700" b="1" u="sng" dirty="0">
                <a:hlinkClick r:id="rId5"/>
              </a:rPr>
              <a:t>http://www.web547.org.tw</a:t>
            </a:r>
            <a:r>
              <a:rPr lang="en-US" sz="1700" b="1" dirty="0"/>
              <a:t>)</a:t>
            </a:r>
            <a:endParaRPr lang="en-US" sz="1700" b="1" dirty="0">
              <a:cs typeface="Calibri"/>
            </a:endParaRPr>
          </a:p>
          <a:p>
            <a:pPr marL="457200" lvl="0" indent="-228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700" b="1" dirty="0" err="1"/>
              <a:t>iwin網路內容防護機構</a:t>
            </a:r>
            <a:endParaRPr lang="en-US" sz="1700" b="1" dirty="0">
              <a:cs typeface="Calibri"/>
            </a:endParaRPr>
          </a:p>
          <a:p>
            <a:pPr marL="0" lvl="0" indent="-2286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170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D4F3D2AE-3244-E60B-AA02-687D8BC57C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3966" y="3637630"/>
            <a:ext cx="866955" cy="1060014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800C1C88-81E5-A98C-1813-5C56FBC521E8}"/>
              </a:ext>
            </a:extLst>
          </p:cNvPr>
          <p:cNvSpPr txBox="1"/>
          <p:nvPr/>
        </p:nvSpPr>
        <p:spPr>
          <a:xfrm>
            <a:off x="7432069" y="4770420"/>
            <a:ext cx="1657993" cy="307777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zh-TW" altLang="en-US" b="1">
                <a:solidFill>
                  <a:schemeClr val="tx1">
                    <a:lumMod val="50000"/>
                    <a:lumOff val="50000"/>
                  </a:schemeClr>
                </a:solidFill>
                <a:latin typeface="微軟正黑體"/>
                <a:ea typeface="微軟正黑體"/>
              </a:rPr>
              <a:t>了解更多相關資訊</a:t>
            </a:r>
            <a:endParaRPr lang="en-US" altLang="zh-TW" b="1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0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Freeform: Shape 10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282117" y="-190252"/>
            <a:ext cx="1370728" cy="1032741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68730" y="316609"/>
            <a:ext cx="484026" cy="484026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Rectangle 11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7532611" y="491355"/>
            <a:ext cx="515604" cy="515604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Freeform: Shape 11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7017482" y="0"/>
            <a:ext cx="2126518" cy="111062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5" name="Isosceles Triangle 11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982258" y="4586625"/>
            <a:ext cx="1120884" cy="5568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Isosceles Triangle 11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060" y="4839857"/>
            <a:ext cx="611177" cy="303643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7AEB9878-0031-E362-34EE-58E10120B478}"/>
              </a:ext>
            </a:extLst>
          </p:cNvPr>
          <p:cNvSpPr txBox="1"/>
          <p:nvPr/>
        </p:nvSpPr>
        <p:spPr>
          <a:xfrm>
            <a:off x="570123" y="1145065"/>
            <a:ext cx="3844886" cy="338554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sz="2000" b="1">
                <a:latin typeface="Microsoft JhengHei"/>
                <a:ea typeface="Microsoft JhengHei"/>
                <a:cs typeface="Segoe UI"/>
              </a:rPr>
              <a:t>有人要我拍裸照，​我該怎麼辦？​</a:t>
            </a:r>
          </a:p>
          <a:p>
            <a:r>
              <a:rPr lang="zh-TW" sz="2000" b="1">
                <a:latin typeface="Microsoft JhengHei"/>
                <a:ea typeface="Microsoft JhengHei"/>
                <a:cs typeface="Segoe UI"/>
              </a:rPr>
              <a:t>不拍  </a:t>
            </a:r>
            <a:r>
              <a:rPr lang="zh-TW" altLang="en-US" sz="2000" b="1">
                <a:latin typeface="Microsoft JhengHei"/>
                <a:ea typeface="Microsoft JhengHei"/>
                <a:cs typeface="Segoe UI"/>
              </a:rPr>
              <a:t>不傳  要求助</a:t>
            </a:r>
            <a:endParaRPr lang="zh-TW" sz="2000" b="1">
              <a:latin typeface="Microsoft JhengHei"/>
              <a:ea typeface="Microsoft JhengHei"/>
              <a:cs typeface="Segoe UI"/>
            </a:endParaRPr>
          </a:p>
          <a:p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​</a:t>
            </a:r>
          </a:p>
          <a:p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你曾經意外收到別人傳給你裸露影像嗎</a:t>
            </a:r>
            <a:r>
              <a:rPr lang="en-US" altLang="zh-TW" sz="2000" b="1" dirty="0">
                <a:latin typeface="Microsoft JhengHei"/>
                <a:cs typeface="Segoe UI"/>
              </a:rPr>
              <a:t>?</a:t>
            </a:r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或是曾因不同的原因，自拍私密影像傳給別人嗎</a:t>
            </a:r>
            <a:r>
              <a:rPr lang="en-US" altLang="zh-TW" sz="2000" b="1" dirty="0">
                <a:latin typeface="Microsoft JhengHei"/>
                <a:cs typeface="Segoe UI"/>
              </a:rPr>
              <a:t>?</a:t>
            </a:r>
            <a:r>
              <a:rPr lang="zh-TW" sz="2000" b="1">
                <a:latin typeface="Microsoft JhengHei"/>
                <a:ea typeface="Microsoft JhengHei"/>
                <a:cs typeface="Segoe UI"/>
              </a:rPr>
              <a:t>​</a:t>
            </a:r>
          </a:p>
          <a:p>
            <a:endParaRPr lang="zh-TW" sz="2000" b="1" dirty="0">
              <a:latin typeface="Microsoft JhengHei"/>
              <a:ea typeface="Microsoft JhengHei"/>
              <a:cs typeface="Segoe UI"/>
            </a:endParaRPr>
          </a:p>
          <a:p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想一想</a:t>
            </a:r>
            <a:r>
              <a:rPr lang="zh-TW" sz="2000" b="1">
                <a:latin typeface="Microsoft JhengHei"/>
                <a:ea typeface="Microsoft JhengHei"/>
                <a:cs typeface="Segoe UI"/>
              </a:rPr>
              <a:t>，</a:t>
            </a:r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這些影像會到哪裡去</a:t>
            </a:r>
            <a:r>
              <a:rPr lang="en-US" altLang="zh-TW" sz="2000" b="1" dirty="0">
                <a:latin typeface="Microsoft JhengHei"/>
                <a:cs typeface="Segoe UI"/>
              </a:rPr>
              <a:t>?</a:t>
            </a:r>
            <a:r>
              <a:rPr lang="zh-HK" altLang="en-US" sz="2000" b="1">
                <a:latin typeface="Microsoft JhengHei"/>
                <a:ea typeface="Microsoft JhengHei"/>
                <a:cs typeface="Segoe UI"/>
              </a:rPr>
              <a:t>而影像傳送之後，又可能會發生什麼事？</a:t>
            </a:r>
            <a:r>
              <a:rPr lang="zh-TW" sz="2000" b="1">
                <a:latin typeface="Microsoft JhengHei"/>
                <a:ea typeface="Microsoft JhengHei"/>
                <a:cs typeface="Segoe UI"/>
              </a:rPr>
              <a:t>​</a:t>
            </a:r>
          </a:p>
          <a:p>
            <a:r>
              <a:rPr lang="zh-TW">
                <a:latin typeface="Segoe UI"/>
                <a:cs typeface="Segoe UI"/>
              </a:rPr>
              <a:t>​</a:t>
            </a:r>
          </a:p>
        </p:txBody>
      </p:sp>
      <p:pic>
        <p:nvPicPr>
          <p:cNvPr id="5" name="圖片 5">
            <a:extLst>
              <a:ext uri="{FF2B5EF4-FFF2-40B4-BE49-F238E27FC236}">
                <a16:creationId xmlns:a16="http://schemas.microsoft.com/office/drawing/2014/main" id="{6FF312E5-5FFC-3BAF-B163-26CED5730C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5879" y="1545973"/>
            <a:ext cx="4333759" cy="24724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11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82600" y="1614311"/>
            <a:ext cx="2561709" cy="1914877"/>
          </a:xfrm>
          <a:prstGeom prst="rect">
            <a:avLst/>
          </a:prstGeom>
          <a:noFill/>
        </p:spPr>
      </p:pic>
      <p:grpSp>
        <p:nvGrpSpPr>
          <p:cNvPr id="148" name="Group 120">
            <a:extLst>
              <a:ext uri="{FF2B5EF4-FFF2-40B4-BE49-F238E27FC236}">
                <a16:creationId xmlns:a16="http://schemas.microsoft.com/office/drawing/2014/main" id="{C34A4475-365F-4381-A542-4698D6377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822960" cy="822960"/>
            <a:chOff x="11094720" y="0"/>
            <a:chExt cx="1097280" cy="1097280"/>
          </a:xfrm>
        </p:grpSpPr>
        <p:sp>
          <p:nvSpPr>
            <p:cNvPr id="122" name="Isosceles Triangle 121">
              <a:extLst>
                <a:ext uri="{FF2B5EF4-FFF2-40B4-BE49-F238E27FC236}">
                  <a16:creationId xmlns:a16="http://schemas.microsoft.com/office/drawing/2014/main" id="{148F8F8B-B172-475E-9119-57F2A1C879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Rectangle 122">
              <a:extLst>
                <a:ext uri="{FF2B5EF4-FFF2-40B4-BE49-F238E27FC236}">
                  <a16:creationId xmlns:a16="http://schemas.microsoft.com/office/drawing/2014/main" id="{1B0349D0-97A5-4654-A515-C72EA9E0B0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Google Shape;113;p23"/>
          <p:cNvSpPr txBox="1">
            <a:spLocks noGrp="1"/>
          </p:cNvSpPr>
          <p:nvPr>
            <p:ph type="body" idx="1"/>
          </p:nvPr>
        </p:nvSpPr>
        <p:spPr>
          <a:xfrm>
            <a:off x="3299580" y="161390"/>
            <a:ext cx="5327469" cy="3281716"/>
          </a:xfrm>
          <a:prstGeom prst="rect">
            <a:avLst/>
          </a:prstGeom>
        </p:spPr>
        <p:txBody>
          <a:bodyPr spcFirstLastPara="1" vert="horz" wrap="square" lIns="91440" tIns="45720" rIns="91440" bIns="45720" rtlCol="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zh-TW" altLang="en-US" sz="1400" b="1">
                <a:latin typeface="Microsoft JhengHei"/>
                <a:ea typeface="Microsoft JhengHei"/>
              </a:rPr>
              <a:t>案例一</a:t>
            </a:r>
            <a:r>
              <a:rPr lang="en-US" sz="1400" b="1" dirty="0">
                <a:latin typeface="Microsoft JhengHei"/>
                <a:ea typeface="Microsoft JhengHei"/>
              </a:rPr>
              <a:t> 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 err="1">
                <a:latin typeface="Microsoft JhengHei"/>
                <a:ea typeface="Microsoft JhengHei"/>
              </a:rPr>
              <a:t>畢業旅行最期待的就是能和好友同房過夜、暢聊、玩牌等等，依依為了想留下特別回憶，邀約同房好友拍攝性感的裸照紀念青春，想一想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1.知道這個計畫的你，想到什麼了呢?和你旁邊的同學討論看看。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2.這些私密影像會存放在哪裡? (</a:t>
            </a:r>
            <a:r>
              <a:rPr lang="en-US" sz="1400" b="1" dirty="0" err="1">
                <a:latin typeface="Microsoft JhengHei"/>
                <a:ea typeface="Microsoft JhengHei"/>
              </a:rPr>
              <a:t>可複選</a:t>
            </a:r>
            <a:r>
              <a:rPr lang="en-US" sz="1400" b="1" dirty="0">
                <a:latin typeface="Microsoft JhengHei"/>
                <a:ea typeface="Microsoft JhengHei"/>
              </a:rPr>
              <a:t>)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□</a:t>
            </a:r>
            <a:r>
              <a:rPr lang="en-US" sz="1400" b="1" dirty="0">
                <a:latin typeface="Microsoft JhengHei"/>
                <a:ea typeface="Microsoft JhengHei"/>
              </a:rPr>
              <a:t> </a:t>
            </a:r>
            <a:r>
              <a:rPr lang="en-US" sz="1400" b="1" dirty="0" err="1">
                <a:latin typeface="Microsoft JhengHei"/>
                <a:ea typeface="Microsoft JhengHei"/>
              </a:rPr>
              <a:t>拍攝者手機相簿</a:t>
            </a: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          □</a:t>
            </a:r>
            <a:r>
              <a:rPr lang="en-US" sz="1400" b="1" dirty="0" err="1">
                <a:latin typeface="Microsoft JhengHei"/>
                <a:ea typeface="Microsoft JhengHei"/>
              </a:rPr>
              <a:t>聊天紀錄</a:t>
            </a: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           □</a:t>
            </a:r>
            <a:r>
              <a:rPr lang="en-US" sz="1400" b="1" dirty="0">
                <a:latin typeface="Microsoft JhengHei"/>
                <a:ea typeface="Microsoft JhengHei"/>
              </a:rPr>
              <a:t> </a:t>
            </a:r>
            <a:r>
              <a:rPr lang="en-US" sz="1400" b="1" dirty="0" err="1">
                <a:latin typeface="Microsoft JhengHei"/>
                <a:ea typeface="Microsoft JhengHei"/>
              </a:rPr>
              <a:t>通訊軟體的相簿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□</a:t>
            </a:r>
            <a:r>
              <a:rPr lang="en-US" sz="1400" b="1" dirty="0">
                <a:latin typeface="Microsoft JhengHei"/>
                <a:ea typeface="Microsoft JhengHei"/>
              </a:rPr>
              <a:t> </a:t>
            </a:r>
            <a:r>
              <a:rPr lang="en-US" sz="1400" b="1" dirty="0" err="1">
                <a:latin typeface="Microsoft JhengHei"/>
                <a:ea typeface="Microsoft JhengHei"/>
              </a:rPr>
              <a:t>雲端相簿</a:t>
            </a:r>
            <a:r>
              <a:rPr lang="en-US" sz="1400" b="1" dirty="0">
                <a:latin typeface="Microsoft JhengHei"/>
                <a:ea typeface="Microsoft JhengHei"/>
                <a:sym typeface="Times New Roman"/>
              </a:rPr>
              <a:t>                        □</a:t>
            </a:r>
            <a:r>
              <a:rPr lang="en-US" sz="1400" b="1" dirty="0" err="1">
                <a:latin typeface="Microsoft JhengHei"/>
                <a:ea typeface="Microsoft JhengHei"/>
              </a:rPr>
              <a:t>其他</a:t>
            </a:r>
            <a:r>
              <a:rPr lang="en-US" sz="1400" b="1" dirty="0">
                <a:latin typeface="Microsoft JhengHei"/>
                <a:ea typeface="Microsoft JhengHei"/>
              </a:rPr>
              <a:t>___________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3. </a:t>
            </a:r>
            <a:r>
              <a:rPr lang="en-US" sz="1400" b="1" dirty="0" err="1">
                <a:latin typeface="Microsoft JhengHei"/>
                <a:ea typeface="Microsoft JhengHei"/>
              </a:rPr>
              <a:t>哪些狀況可能讓照片外流呢</a:t>
            </a:r>
            <a:r>
              <a:rPr lang="en-US" sz="1400" b="1" dirty="0">
                <a:latin typeface="Microsoft JhengHei"/>
                <a:ea typeface="Microsoft JhengHei"/>
              </a:rPr>
              <a:t>?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  <a:p>
            <a:pPr marL="0" indent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1400" b="1" dirty="0">
                <a:latin typeface="Microsoft JhengHei"/>
                <a:ea typeface="Microsoft JhengHei"/>
              </a:rPr>
              <a:t>4. </a:t>
            </a:r>
            <a:r>
              <a:rPr lang="en-US" sz="1400" b="1" dirty="0" err="1">
                <a:latin typeface="Microsoft JhengHei"/>
                <a:ea typeface="Microsoft JhengHei"/>
              </a:rPr>
              <a:t>如果在幾天後你收到一張朋友轉傳依依的私密影像，你會怎麼做</a:t>
            </a:r>
            <a:r>
              <a:rPr lang="en-US" sz="1400" b="1" dirty="0">
                <a:latin typeface="Microsoft JhengHei"/>
                <a:ea typeface="Microsoft JhengHei"/>
              </a:rPr>
              <a:t>?</a:t>
            </a:r>
            <a:endParaRPr lang="en-US" sz="1400" b="1">
              <a:latin typeface="Microsoft JhengHei"/>
              <a:ea typeface="Microsoft JhengHei"/>
              <a:cs typeface="Calibri"/>
            </a:endParaRPr>
          </a:p>
        </p:txBody>
      </p:sp>
      <p:grpSp>
        <p:nvGrpSpPr>
          <p:cNvPr id="150" name="Group 124">
            <a:extLst>
              <a:ext uri="{FF2B5EF4-FFF2-40B4-BE49-F238E27FC236}">
                <a16:creationId xmlns:a16="http://schemas.microsoft.com/office/drawing/2014/main" id="{DC8D6E3B-FFED-480F-941D-FE376375B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3455" y="3451122"/>
            <a:ext cx="760545" cy="1513185"/>
            <a:chOff x="11177940" y="4601497"/>
            <a:chExt cx="1014060" cy="2017580"/>
          </a:xfrm>
        </p:grpSpPr>
        <p:sp>
          <p:nvSpPr>
            <p:cNvPr id="126" name="Isosceles Triangle 125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572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6" name="Group 126">
            <a:extLst>
              <a:ext uri="{FF2B5EF4-FFF2-40B4-BE49-F238E27FC236}">
                <a16:creationId xmlns:a16="http://schemas.microsoft.com/office/drawing/2014/main" id="{287F69AB-2350-44E3-9076-00265B93F3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9" y="0"/>
            <a:ext cx="729530" cy="1451482"/>
            <a:chOff x="10918968" y="713127"/>
            <a:chExt cx="1273032" cy="2532832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D70652AA-1C81-481C-856B-9037143754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Isosceles Triangle 128">
              <a:extLst>
                <a:ext uri="{FF2B5EF4-FFF2-40B4-BE49-F238E27FC236}">
                  <a16:creationId xmlns:a16="http://schemas.microsoft.com/office/drawing/2014/main" id="{A2FF99B6-37BA-4650-B01D-799F02E31E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0" name="Google Shape;120;p24"/>
          <p:cNvSpPr txBox="1"/>
          <p:nvPr/>
        </p:nvSpPr>
        <p:spPr>
          <a:xfrm>
            <a:off x="4999468" y="220513"/>
            <a:ext cx="3596240" cy="4694674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案例二</a:t>
            </a:r>
            <a:endParaRPr lang="zh-TW" altLang="en-US" b="1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小如認識了一位網友阿建，對方很風趣熱情，很快就說想當小如的男朋友，私訊也變得很火熱。最近阿建一直拜託小如給私密照，還發誓一定會小心保管。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小如有點遲疑，想一想</a:t>
            </a:r>
            <a:endParaRPr lang="en-US" b="1" kern="1200" dirty="0" err="1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5.你覺得為什麼阿建會向小如要求私密照？</a:t>
            </a:r>
            <a:endParaRPr lang="en-US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6.如果對方提議透過視訊能不留痕跡，或是傳限動就好，你會答應嗎?</a:t>
            </a:r>
            <a:endParaRPr lang="en-US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7.如果有一天你們鬧翻了，對方手中有你的私密照片，你會怎麼想？</a:t>
            </a:r>
            <a:endParaRPr lang="en-US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</p:txBody>
      </p:sp>
      <p:grpSp>
        <p:nvGrpSpPr>
          <p:cNvPr id="137" name="Group 130">
            <a:extLst>
              <a:ext uri="{FF2B5EF4-FFF2-40B4-BE49-F238E27FC236}">
                <a16:creationId xmlns:a16="http://schemas.microsoft.com/office/drawing/2014/main" id="{3EA7D759-6BEF-4CBD-A325-BCFA77832B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83455" y="3451122"/>
            <a:ext cx="760545" cy="1513185"/>
            <a:chOff x="11177940" y="4601497"/>
            <a:chExt cx="1014060" cy="2017580"/>
          </a:xfrm>
        </p:grpSpPr>
        <p:sp>
          <p:nvSpPr>
            <p:cNvPr id="132" name="Isosceles Triangle 131">
              <a:extLst>
                <a:ext uri="{FF2B5EF4-FFF2-40B4-BE49-F238E27FC236}">
                  <a16:creationId xmlns:a16="http://schemas.microsoft.com/office/drawing/2014/main" id="{317405EC-53E3-473A-8B42-B9475D057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 flipH="1">
              <a:off x="1067618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C03F2370-11B5-4E16-8AE5-B4854408B4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27850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DBB0BBBC-848A-D0F8-8589-D0FAAF336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253" y="1159943"/>
            <a:ext cx="3913743" cy="277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92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6" name="Google Shape;126;p25"/>
          <p:cNvSpPr txBox="1"/>
          <p:nvPr/>
        </p:nvSpPr>
        <p:spPr>
          <a:xfrm>
            <a:off x="501866" y="804261"/>
            <a:ext cx="3927218" cy="3308332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/>
          </a:bodyPr>
          <a:lstStyle/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1500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案例三</a:t>
            </a:r>
            <a:endParaRPr lang="en-US">
              <a:solidFill>
                <a:schemeClr val="tx1"/>
              </a:solidFill>
              <a:latin typeface="Microsoft JhengHei"/>
              <a:ea typeface="Microsoft JhengHe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你看過用遊戲點數詐騙私密照片的新聞報導嗎？想一想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8.你覺得拍照片或是直接露生殖器官中給他看，可以真的拿到寶物或遊戲點數嗎？為什麼？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9.如果你的朋友發生這件事，你會怎麼做?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10.如何儲存對方帳號及截圖保留證據？</a:t>
            </a:r>
            <a:endParaRPr lang="en-US" sz="1500" b="1" kern="1200" dirty="0">
              <a:solidFill>
                <a:schemeClr val="tx1"/>
              </a:solidFill>
              <a:latin typeface="Microsoft JhengHei"/>
              <a:ea typeface="Microsoft JhengHei"/>
              <a:cs typeface="Calibri"/>
            </a:endParaRPr>
          </a:p>
        </p:txBody>
      </p:sp>
      <p:sp>
        <p:nvSpPr>
          <p:cNvPr id="133" name="Isosceles Triangle 132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5" name="Google Shape;125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93359" y="1292057"/>
            <a:ext cx="3968040" cy="2559385"/>
          </a:xfrm>
          <a:prstGeom prst="rect">
            <a:avLst/>
          </a:prstGeom>
          <a:noFill/>
        </p:spPr>
      </p:pic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822960"/>
            <a:chOff x="11094720" y="0"/>
            <a:chExt cx="1097280" cy="1097280"/>
          </a:xfrm>
        </p:grpSpPr>
        <p:sp>
          <p:nvSpPr>
            <p:cNvPr id="138" name="Isosceles Triangle 137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8588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36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2" name="Google Shape;132;p26"/>
          <p:cNvSpPr txBox="1"/>
          <p:nvPr/>
        </p:nvSpPr>
        <p:spPr>
          <a:xfrm>
            <a:off x="482601" y="733629"/>
            <a:ext cx="4004275" cy="389909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 fontScale="92500" lnSpcReduction="20000"/>
          </a:bodyPr>
          <a:lstStyle/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zh-TW" altLang="en-US" sz="1500" b="1" kern="120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案例四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小艾是一名網路直播主，平時唱歌、聊天獲得不少粉絲的稱讚，偶爾還會有人抖內金錢表示支持，今天有位粉絲突然贊助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(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抖內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)1000元，私訊要求小艾拍生殖器官的照片給他看…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11. 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如果你是小艾，你會怎麼回應呢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 marL="0" lv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12. 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如果是透過視訊，沒有實際照片的傳送，有差別嗎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 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為什麼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</a:t>
            </a:r>
            <a:endParaRPr lang="en-US" sz="1500" b="1" kern="120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13. </a:t>
            </a:r>
            <a:r>
              <a:rPr lang="en-US" sz="1500" b="1" kern="1200" dirty="0" err="1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如果對方威脅要報警或是告訴你的家人，該怎麼辦</a:t>
            </a:r>
            <a:r>
              <a:rPr lang="en-US" sz="1500" b="1" kern="1200" dirty="0">
                <a:solidFill>
                  <a:schemeClr val="tx1"/>
                </a:solidFill>
                <a:latin typeface="Microsoft JhengHei"/>
                <a:ea typeface="Microsoft JhengHei"/>
                <a:cs typeface="+mn-cs"/>
              </a:rPr>
              <a:t>?</a:t>
            </a:r>
            <a:endParaRPr lang="en-US" sz="1500" b="1" kern="1200" dirty="0">
              <a:solidFill>
                <a:schemeClr val="tx1"/>
              </a:solidFill>
              <a:latin typeface="Microsoft JhengHei"/>
              <a:ea typeface="Microsoft JhengHei"/>
              <a:cs typeface="Calibri" panose="020F0502020204030204"/>
            </a:endParaRPr>
          </a:p>
        </p:txBody>
      </p:sp>
      <p:sp>
        <p:nvSpPr>
          <p:cNvPr id="153" name="Isosceles Triangle 13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76320" y="3827443"/>
            <a:ext cx="1513185" cy="760545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4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20937" y="4296531"/>
            <a:ext cx="364184" cy="364184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1" name="Google Shape;131;p2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693359" y="1470619"/>
            <a:ext cx="3968040" cy="2202261"/>
          </a:xfrm>
          <a:prstGeom prst="rect">
            <a:avLst/>
          </a:prstGeom>
          <a:noFill/>
        </p:spPr>
      </p:pic>
      <p:grpSp>
        <p:nvGrpSpPr>
          <p:cNvPr id="155" name="Group 142">
            <a:extLst>
              <a:ext uri="{FF2B5EF4-FFF2-40B4-BE49-F238E27FC236}">
                <a16:creationId xmlns:a16="http://schemas.microsoft.com/office/drawing/2014/main" id="{15CBE6EC-46EF-45D9-8E16-DCDC5917C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21040" y="0"/>
            <a:ext cx="822960" cy="822960"/>
            <a:chOff x="11094720" y="0"/>
            <a:chExt cx="1097280" cy="1097280"/>
          </a:xfrm>
        </p:grpSpPr>
        <p:sp>
          <p:nvSpPr>
            <p:cNvPr id="144" name="Isosceles Triangle 143">
              <a:extLst>
                <a:ext uri="{FF2B5EF4-FFF2-40B4-BE49-F238E27FC236}">
                  <a16:creationId xmlns:a16="http://schemas.microsoft.com/office/drawing/2014/main" id="{DEEDCD65-9740-4F34-BDF1-9C068E0532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1094720" y="0"/>
              <a:ext cx="1097280" cy="1097280"/>
            </a:xfrm>
            <a:prstGeom prst="triangle">
              <a:avLst>
                <a:gd name="adj" fmla="val 10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4B3DA7FD-5CC0-46D1-9DFB-5BAF6BE249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189552" y="127618"/>
              <a:ext cx="457894" cy="457894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567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" name="Rectangle 95">
            <a:extLst>
              <a:ext uri="{FF2B5EF4-FFF2-40B4-BE49-F238E27FC236}">
                <a16:creationId xmlns:a16="http://schemas.microsoft.com/office/drawing/2014/main" id="{C6FC42E6-6C25-4922-95D2-B97B1E123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7">
            <a:extLst>
              <a:ext uri="{FF2B5EF4-FFF2-40B4-BE49-F238E27FC236}">
                <a16:creationId xmlns:a16="http://schemas.microsoft.com/office/drawing/2014/main" id="{0295F874-A8A5-4A14-8CFC-828968DE64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4065" y="0"/>
            <a:ext cx="3548836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Google Shape;91;p19"/>
          <p:cNvSpPr txBox="1"/>
          <p:nvPr/>
        </p:nvSpPr>
        <p:spPr>
          <a:xfrm>
            <a:off x="663537" y="653581"/>
            <a:ext cx="2193632" cy="2379273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dk1"/>
              </a:buClr>
              <a:buSzPts val="1100"/>
            </a:pPr>
            <a:endParaRPr lang="zh-TW" altLang="en-US" sz="2100" kern="1200" dirty="0">
              <a:solidFill>
                <a:srgbClr val="595959"/>
              </a:solidFill>
              <a:highlight>
                <a:srgbClr val="FFFFFF"/>
              </a:highlight>
              <a:latin typeface="Microsoft JhengHei"/>
              <a:ea typeface="Microsoft JhengHei"/>
              <a:cs typeface="Calibri Light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</a:pPr>
            <a:r>
              <a:rPr lang="zh-TW" altLang="en-US" sz="2100" b="1" kern="1200">
                <a:solidFill>
                  <a:srgbClr val="595959"/>
                </a:solidFill>
                <a:latin typeface="Microsoft JhengHei"/>
                <a:ea typeface="Microsoft JhengHei"/>
                <a:cs typeface="Calibri"/>
              </a:rPr>
              <a:t>遇到網路誘拐者會發生什麼事</a:t>
            </a:r>
          </a:p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b="1" kern="1200" dirty="0">
                <a:solidFill>
                  <a:srgbClr val="595959"/>
                </a:solidFill>
                <a:latin typeface="Microsoft JhengHei"/>
                <a:ea typeface="Microsoft JhengHei"/>
                <a:cs typeface="Calibri"/>
              </a:rPr>
              <a:t>https://www.youtube.com/watch?v=gbN3Y96FOXk</a:t>
            </a:r>
            <a:endParaRPr lang="en-US">
              <a:latin typeface="Microsoft JhengHei"/>
              <a:ea typeface="Microsoft JhengHei"/>
            </a:endParaRPr>
          </a:p>
        </p:txBody>
      </p:sp>
      <p:pic>
        <p:nvPicPr>
          <p:cNvPr id="90" name="Google Shape;90;p19" descr="當你在網路上碰到有人和你聊色情有關的話題，引誘你或是威脅你與他們發生與「性」有關的行為，像是要你脫衣服或是傳沒有穿衣服的照片，這就是網路誘拐，這是違法的事，你一定要說不。影片中整理常見網路誘拐者常見的手法及過程。要記得：有人要你脫衣服，一定要說不！在網路世界中，你一定要保護自己的安全！&#10;&#10;更多上網安全資訊：&#10;台灣展翅協會&#10;網路檢舉熱線 http://www.web547.org.tw&#10;網路諮詢熱線 http://www.web885.org.tw&#10;web885專頁 https://www.facebook.com/web885helpline&#10;&#10;網路誘拐已成為全球兒童保護的重點議題，誘拐（Grooming）是指企圖與兒少建立情感連結獲得他們的信任，以達成性虐待、性剝削或是販運的目的。誘拐目的可能是為了與兒少見面以進行接觸式性剝削；或是無意與兒少見面，透過網路與兒少進行性談話、騙取兒少私密影像來獲得性滿足，或販賣、交換這些影像等非接觸式性剝削，最終目的都在於與兒少發生性相關行為。誘拐的模式則可能是透過現實生活中的相處發生，又或是透過網路上的互動而發展（即網路誘拐），近年來透過網路作為性剝削手段的案件已為大宗。&#10;&#10;#網路誘拐&#10;#上網安全&#10;#自拍&#10;#私密影像" title="遇到網路誘拐者會發生什麼事">
            <a:hlinkClick r:id="rId3"/>
          </p:cNvPr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058037" y="854159"/>
            <a:ext cx="4580240" cy="3435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5649" y="1320681"/>
            <a:ext cx="3069938" cy="38260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CA0DA27E-51EC-DBFE-1246-B3502820DF68}"/>
              </a:ext>
            </a:extLst>
          </p:cNvPr>
          <p:cNvSpPr txBox="1"/>
          <p:nvPr/>
        </p:nvSpPr>
        <p:spPr>
          <a:xfrm>
            <a:off x="718973" y="579582"/>
            <a:ext cx="7626211" cy="11323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>
                <a:latin typeface="Microsoft JhengHei"/>
                <a:ea typeface="Microsoft JhengHei"/>
              </a:rPr>
              <a:t>你沒有做錯任何事，沒有任何人可以勒索或強迫你做與</a:t>
            </a:r>
            <a:r>
              <a:rPr lang="zh-TW" sz="2400" b="1">
                <a:latin typeface="Microsoft JhengHei"/>
                <a:ea typeface="Microsoft JhengHei"/>
              </a:rPr>
              <a:t>｢</a:t>
            </a:r>
            <a:r>
              <a:rPr lang="zh-TW" altLang="en-US" sz="2400" b="1">
                <a:latin typeface="Microsoft JhengHei"/>
                <a:ea typeface="Microsoft JhengHei"/>
              </a:rPr>
              <a:t>性</a:t>
            </a:r>
            <a:r>
              <a:rPr lang="zh-TW" sz="2400" b="1">
                <a:latin typeface="Microsoft JhengHei"/>
                <a:ea typeface="Microsoft JhengHei"/>
              </a:rPr>
              <a:t>｣相關的</a:t>
            </a:r>
            <a:r>
              <a:rPr lang="zh-TW" altLang="en-US" sz="2400" b="1">
                <a:latin typeface="Microsoft JhengHei"/>
                <a:ea typeface="Microsoft JhengHei"/>
              </a:rPr>
              <a:t>行</a:t>
            </a:r>
            <a:r>
              <a:rPr lang="zh-TW" sz="2400" b="1">
                <a:latin typeface="Microsoft JhengHei"/>
                <a:ea typeface="Microsoft JhengHei"/>
              </a:rPr>
              <a:t>為 </a:t>
            </a:r>
            <a:r>
              <a:rPr lang="zh-TW" altLang="en-US" sz="2400" b="1">
                <a:latin typeface="Microsoft JhengHei"/>
                <a:ea typeface="Microsoft JhengHei"/>
              </a:rPr>
              <a:t>，請勇敢求助！</a:t>
            </a:r>
            <a:endParaRPr lang="en-US" altLang="zh-TW" sz="2400" b="1">
              <a:latin typeface="Microsoft JhengHei"/>
              <a:ea typeface="Microsoft JhengHei"/>
            </a:endParaRPr>
          </a:p>
        </p:txBody>
      </p:sp>
      <p:pic>
        <p:nvPicPr>
          <p:cNvPr id="3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8D4B9708-CE93-D6B6-A4B5-E64D02288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405" y="1943091"/>
            <a:ext cx="3950413" cy="27855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lowchart: Document 121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631" y="0"/>
            <a:ext cx="2436019" cy="2550319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Google Shape;97;p20"/>
          <p:cNvSpPr/>
          <p:nvPr/>
        </p:nvSpPr>
        <p:spPr>
          <a:xfrm>
            <a:off x="3154363" y="222572"/>
            <a:ext cx="5510213" cy="24920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分享照片影像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絕不違反他人意願拍下他人的影像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絕不聽從他人指示自拍私密照片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絕不倉促傳送影像訊息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絕不轉寄任何私密影像檔案</a:t>
            </a: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5.</a:t>
            </a:r>
            <a:r>
              <a:rPr lang="zh-TW" altLang="en-US" sz="1600" b="1">
                <a:solidFill>
                  <a:schemeClr val="dk1"/>
                </a:solidFill>
              </a:rPr>
              <a:t>絕不取笑和霸凌私密影像遭外流的人</a:t>
            </a:r>
            <a:endParaRPr lang="zh-TW" altLang="en-US" sz="16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zh-TW" altLang="en-US" sz="1300"/>
          </a:p>
        </p:txBody>
      </p:sp>
      <p:sp>
        <p:nvSpPr>
          <p:cNvPr id="98" name="Google Shape;98;p20"/>
          <p:cNvSpPr/>
          <p:nvPr/>
        </p:nvSpPr>
        <p:spPr>
          <a:xfrm>
            <a:off x="3154363" y="2782888"/>
            <a:ext cx="5510213" cy="213645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 altLang="en-US" sz="1600" b="1">
                <a:solidFill>
                  <a:schemeClr val="dk1"/>
                </a:solidFill>
              </a:rPr>
              <a:t>如果在網路上碰到騷擾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1.</a:t>
            </a:r>
            <a:r>
              <a:rPr lang="zh-TW" altLang="en-US" sz="1600" b="1">
                <a:solidFill>
                  <a:schemeClr val="dk1"/>
                </a:solidFill>
              </a:rPr>
              <a:t>要告訴家人和老師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2.</a:t>
            </a:r>
            <a:r>
              <a:rPr lang="zh-TW" altLang="en-US" sz="1600" b="1">
                <a:solidFill>
                  <a:schemeClr val="dk1"/>
                </a:solidFill>
              </a:rPr>
              <a:t>要截圖保留證據（完整網頁及訊息對話內容</a:t>
            </a:r>
            <a:r>
              <a:rPr lang="en-US" altLang="zh-TW" sz="1600" b="1" dirty="0">
                <a:solidFill>
                  <a:schemeClr val="dk1"/>
                </a:solidFill>
              </a:rPr>
              <a:t>)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3.</a:t>
            </a:r>
            <a:r>
              <a:rPr lang="zh-TW" altLang="en-US" sz="1600" b="1">
                <a:solidFill>
                  <a:schemeClr val="dk1"/>
                </a:solidFill>
              </a:rPr>
              <a:t>要向警方報案，會有專業社工陪伴你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altLang="zh-TW" sz="1600" b="1" dirty="0">
                <a:solidFill>
                  <a:schemeClr val="dk1"/>
                </a:solidFill>
              </a:rPr>
              <a:t>4.</a:t>
            </a:r>
            <a:r>
              <a:rPr lang="zh-TW" altLang="en-US" sz="1600" b="1">
                <a:solidFill>
                  <a:schemeClr val="dk1"/>
                </a:solidFill>
              </a:rPr>
              <a:t>要檢舉、封鎖對方</a:t>
            </a:r>
            <a:endParaRPr lang="zh-TW" altLang="en-US" sz="110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zh-TW" altLang="en-US" sz="1100" b="1">
              <a:solidFill>
                <a:schemeClr val="dk1"/>
              </a:solidFill>
            </a:endParaRPr>
          </a:p>
        </p:txBody>
      </p:sp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28650" y="128371"/>
            <a:ext cx="2130136" cy="1778361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SzPts val="990"/>
            </a:pPr>
            <a:r>
              <a:rPr lang="en-US" sz="24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五不四要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如螢幕大小 (16:9)</PresentationFormat>
  <Slides>10</Slides>
  <Notes>9</Notes>
  <HiddenSlides>0</HiddenSlide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Theme</vt:lpstr>
      <vt:lpstr>有人要我拍裸照  我該怎麼辧 不拍 不傳  要求助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五不四要 </vt:lpstr>
      <vt:lpstr>求助資源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你的感覺很重要 尊重身體界線</dc:title>
  <cp:revision>305</cp:revision>
  <dcterms:modified xsi:type="dcterms:W3CDTF">2022-12-21T06:27:21Z</dcterms:modified>
</cp:coreProperties>
</file>