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1" autoAdjust="0"/>
    <p:restoredTop sz="94660"/>
  </p:normalViewPr>
  <p:slideViewPr>
    <p:cSldViewPr snapToGrid="0">
      <p:cViewPr>
        <p:scale>
          <a:sx n="50" d="100"/>
          <a:sy n="50" d="100"/>
        </p:scale>
        <p:origin x="2130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DE601-B726-4243-B554-EA17C0AFB294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3E7D-B839-4FDE-A03E-8FF470192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71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4456F-1029-4918-8D16-5BE9C551117F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AA28-650A-40B9-9DC8-E27380BF5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57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62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3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9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04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8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272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07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354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543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72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45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802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11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81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2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33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46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23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72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A28-650A-40B9-9DC8-E27380BF5D3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4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39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55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54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91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65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59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35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42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24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9F02-E62B-474D-AF5E-D4001810607C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ADD5-5132-4526-9374-A5DA85350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3033" b="4112"/>
          <a:stretch/>
        </p:blipFill>
        <p:spPr>
          <a:xfrm>
            <a:off x="0" y="0"/>
            <a:ext cx="12366171" cy="68507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0626" y="2512428"/>
            <a:ext cx="629920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線上學習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自學方案：學習吧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師生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操作教學指引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036" y="6371598"/>
            <a:ext cx="410296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" y="203200"/>
            <a:ext cx="12206514" cy="676365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867900" y="2061534"/>
            <a:ext cx="22098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下拉選單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大園區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五權國小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再輸入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身分證末四碼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西元生日共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再按登入</a:t>
            </a: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9321800" y="2413000"/>
            <a:ext cx="431800" cy="4953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9232900" y="3390900"/>
            <a:ext cx="577850" cy="1941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9232900" y="4347028"/>
            <a:ext cx="577850" cy="1233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9321800" y="4953000"/>
            <a:ext cx="539750" cy="5052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9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" y="21771"/>
            <a:ext cx="12177486" cy="68362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3174" y="277883"/>
            <a:ext cx="435428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756400" y="4899267"/>
            <a:ext cx="226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點選同意授權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6464300" y="5206022"/>
            <a:ext cx="292100" cy="31177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3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3" y="-72571"/>
            <a:ext cx="12148457" cy="68942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1500" y="1765300"/>
            <a:ext cx="52070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12901" y="2912907"/>
            <a:ext cx="64189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如果還沒有教育雲端帳號，就點選建立帳號。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8031841" y="3171790"/>
            <a:ext cx="46116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3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2971" cy="685074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664699" y="2351544"/>
            <a:ext cx="2193471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建立帳號：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輸入時，以五權國小英文簡稱［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wqes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］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學號［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碼］當作帳號。然後再按下一步。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7226300" y="2595408"/>
            <a:ext cx="2438399" cy="6938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8255000" y="3924300"/>
            <a:ext cx="1409699" cy="11049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1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4139" t="19061" r="13967" b="9188"/>
          <a:stretch/>
        </p:blipFill>
        <p:spPr>
          <a:xfrm>
            <a:off x="-1" y="0"/>
            <a:ext cx="12177487" cy="683622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84916" y="1320800"/>
            <a:ext cx="11611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學號六碼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5943" y="1505466"/>
            <a:ext cx="2509157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設定密碼：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建議中文姓名羅馬拼音開頭字母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生日八碼較易記憶。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WDM19000101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電子郵件可以不用輸入，接著按下建立新帳號。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2705100" y="2806700"/>
            <a:ext cx="10668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2705100" y="4686300"/>
            <a:ext cx="1066800" cy="13843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43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6667" t="16808" r="16667" b="16314"/>
          <a:stretch/>
        </p:blipFill>
        <p:spPr>
          <a:xfrm>
            <a:off x="0" y="-609600"/>
            <a:ext cx="12192000" cy="687977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5943" y="4305370"/>
            <a:ext cx="234405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點選同意授權。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2540000" y="4536202"/>
            <a:ext cx="749300" cy="3532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8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3835" t="7599" r="7996" b="3928"/>
          <a:stretch/>
        </p:blipFill>
        <p:spPr>
          <a:xfrm>
            <a:off x="0" y="-14514"/>
            <a:ext cx="12162971" cy="686525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79435" y="3621314"/>
            <a:ext cx="239576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進入平台後，可以檢視左邊課程列表。接著以康軒版三年級數學為範例。先點選［康軒國小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1322614" y="5334000"/>
            <a:ext cx="1056821" cy="127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1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307" t="8045" r="23070" b="17500"/>
          <a:stretch/>
        </p:blipFill>
        <p:spPr>
          <a:xfrm>
            <a:off x="-14514" y="0"/>
            <a:ext cx="12206514" cy="68507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627835" y="941614"/>
            <a:ext cx="249736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。往下方拉動網頁，還可以選擇下學期。這裡以上三年級上學期為例。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7571014" y="3149600"/>
            <a:ext cx="1056821" cy="127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 flipV="1">
            <a:off x="7571014" y="1911110"/>
            <a:ext cx="1056822" cy="279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4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3711" r="4027" b="3879"/>
          <a:stretch/>
        </p:blipFill>
        <p:spPr>
          <a:xfrm>
            <a:off x="0" y="0"/>
            <a:ext cx="12729029" cy="689428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500835" y="2148114"/>
            <a:ext cx="249736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點選章節最右邊向下鍵號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，可以查看章節內容，接著將以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[1-1]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數到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為例。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10998200" y="2554514"/>
            <a:ext cx="927100" cy="35378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7987" r="8275" b="3748"/>
          <a:stretch/>
        </p:blipFill>
        <p:spPr>
          <a:xfrm>
            <a:off x="1" y="0"/>
            <a:ext cx="12192000" cy="683622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357836" y="2797877"/>
            <a:ext cx="28148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點選要觀看的課程。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6301014" y="2749310"/>
            <a:ext cx="1056822" cy="279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6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0" r="13399" b="11666"/>
          <a:stretch/>
        </p:blipFill>
        <p:spPr>
          <a:xfrm>
            <a:off x="0" y="0"/>
            <a:ext cx="12192000" cy="78957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430" y="14514"/>
            <a:ext cx="3719286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學生事前準備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3744" y="1049792"/>
            <a:ext cx="3864429" cy="285752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桌上型電腦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或是筆記型電腦、平板電腦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喇叭或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耳機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麥克風之一體式耳麥更佳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位數，由學校提供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出生日期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西年年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562430" y="986970"/>
            <a:ext cx="3472541" cy="1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7064" t="12857" r="16349" b="20123"/>
          <a:stretch/>
        </p:blipFill>
        <p:spPr>
          <a:xfrm>
            <a:off x="29029" y="-43543"/>
            <a:ext cx="12177485" cy="689428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475436" y="3784181"/>
            <a:ext cx="249736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因為還沒參加課程，會進行提示。請點選參加課程。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>
            <a:off x="7418614" y="4384345"/>
            <a:ext cx="1056822" cy="4604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5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792" t="5182" r="4515" b="4955"/>
          <a:stretch/>
        </p:blipFill>
        <p:spPr>
          <a:xfrm>
            <a:off x="0" y="30058"/>
            <a:ext cx="12148457" cy="684348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98435" y="5413044"/>
            <a:ext cx="249736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點按撥放按鈕，即會撥放教學解說動畫。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4495800" y="6013209"/>
            <a:ext cx="689428" cy="192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0566399" y="4212715"/>
            <a:ext cx="146050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點按這裡可以擴展成全螢幕。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10223500" y="5413044"/>
            <a:ext cx="762000" cy="6001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91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2401" y="228600"/>
            <a:ext cx="6896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以上是在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［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學習吧］進行線上學習的指引。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關於教師在學習吧利用課程，一樣用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課程總覽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的方式找到課程，接著配合筆電或個人電腦，搭配麥克風以及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meet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簡報您的課程畫面，以進行解說。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祝您線上學習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愉快！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54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117" t="13541" r="-234" b="11875"/>
          <a:stretch/>
        </p:blipFill>
        <p:spPr>
          <a:xfrm>
            <a:off x="38100" y="-19049"/>
            <a:ext cx="12211050" cy="68199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76850" y="3366407"/>
            <a:ext cx="344169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點選學校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首頁右方連結：市政府學生學習資源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>
            <a:stCxn id="5" idx="3"/>
          </p:cNvCxnSpPr>
          <p:nvPr/>
        </p:nvCxnSpPr>
        <p:spPr>
          <a:xfrm>
            <a:off x="8718549" y="3781906"/>
            <a:ext cx="406401" cy="1042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3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563" t="3148" r="16667" b="17037"/>
          <a:stretch/>
        </p:blipFill>
        <p:spPr>
          <a:xfrm>
            <a:off x="-19050" y="-1390650"/>
            <a:ext cx="12211050" cy="82105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343400" y="1311276"/>
            <a:ext cx="22986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點選［學習吧］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>
            <a:stCxn id="5" idx="3"/>
          </p:cNvCxnSpPr>
          <p:nvPr/>
        </p:nvCxnSpPr>
        <p:spPr>
          <a:xfrm>
            <a:off x="6642099" y="1542109"/>
            <a:ext cx="635001" cy="4121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2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326" y="-203200"/>
            <a:ext cx="12772570" cy="734422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7228114" y="464457"/>
            <a:ext cx="2670629" cy="461665"/>
            <a:chOff x="7228114" y="464457"/>
            <a:chExt cx="2670629" cy="461665"/>
          </a:xfrm>
        </p:grpSpPr>
        <p:sp>
          <p:nvSpPr>
            <p:cNvPr id="6" name="文字方塊 5"/>
            <p:cNvSpPr txBox="1"/>
            <p:nvPr/>
          </p:nvSpPr>
          <p:spPr>
            <a:xfrm>
              <a:off x="7228114" y="464457"/>
              <a:ext cx="2339102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點按右上角登入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8" name="直線單箭頭接點 7"/>
            <p:cNvCxnSpPr>
              <a:stCxn id="6" idx="3"/>
            </p:cNvCxnSpPr>
            <p:nvPr/>
          </p:nvCxnSpPr>
          <p:spPr>
            <a:xfrm flipV="1">
              <a:off x="9567216" y="695289"/>
              <a:ext cx="331527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826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14" y="-580571"/>
            <a:ext cx="12670971" cy="7416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603500" y="3233057"/>
            <a:ext cx="27050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教育雲端帳號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>
            <a:stCxn id="6" idx="3"/>
          </p:cNvCxnSpPr>
          <p:nvPr/>
        </p:nvCxnSpPr>
        <p:spPr>
          <a:xfrm>
            <a:off x="5308599" y="3463890"/>
            <a:ext cx="46116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7486" cy="702491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55700" y="5633357"/>
            <a:ext cx="27050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點選縣市帳號登入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>
            <a:stCxn id="5" idx="3"/>
          </p:cNvCxnSpPr>
          <p:nvPr/>
        </p:nvCxnSpPr>
        <p:spPr>
          <a:xfrm>
            <a:off x="3860799" y="5864190"/>
            <a:ext cx="673101" cy="3461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5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7981" r="19895" b="19751"/>
          <a:stretch/>
        </p:blipFill>
        <p:spPr>
          <a:xfrm>
            <a:off x="14513" y="0"/>
            <a:ext cx="12162973" cy="685074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87900" y="820057"/>
            <a:ext cx="17652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點選桃園市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>
            <a:stCxn id="3" idx="3"/>
          </p:cNvCxnSpPr>
          <p:nvPr/>
        </p:nvCxnSpPr>
        <p:spPr>
          <a:xfrm>
            <a:off x="6553199" y="1050890"/>
            <a:ext cx="342901" cy="3969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6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" y="-14514"/>
            <a:ext cx="12221028" cy="686525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991600" y="3829957"/>
            <a:ext cx="20319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點選學生登入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8436764" y="4060789"/>
            <a:ext cx="554836" cy="32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44233" y="941614"/>
            <a:ext cx="3051833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稍有不同的是，如果您是老師，請以教育人員登入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下一個步驟以後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，將是以教育局單一認證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ms.tyc.edu.tw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帳號登入。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996066" y="3035300"/>
            <a:ext cx="731962" cy="10447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l="29306" t="20548" r="30973" b="13033"/>
          <a:stretch/>
        </p:blipFill>
        <p:spPr>
          <a:xfrm>
            <a:off x="944233" y="3619270"/>
            <a:ext cx="3051833" cy="28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438</Words>
  <Application>Microsoft Office PowerPoint</Application>
  <PresentationFormat>寬螢幕</PresentationFormat>
  <Paragraphs>65</Paragraphs>
  <Slides>22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學生事前準備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cp:lastPrinted>2021-05-15T04:27:21Z</cp:lastPrinted>
  <dcterms:created xsi:type="dcterms:W3CDTF">2021-05-15T02:04:37Z</dcterms:created>
  <dcterms:modified xsi:type="dcterms:W3CDTF">2021-05-15T04:34:38Z</dcterms:modified>
</cp:coreProperties>
</file>