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sldIdLst>
    <p:sldId id="271" r:id="rId2"/>
  </p:sldIdLst>
  <p:sldSz cx="117363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5" y="72"/>
      </p:cViewPr>
      <p:guideLst>
        <p:guide orient="horz" pos="2160"/>
        <p:guide pos="3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6029" y="624110"/>
            <a:ext cx="8578659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2454" y="2133600"/>
            <a:ext cx="8582234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032" y="714376"/>
            <a:ext cx="152916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004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74495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6204" y="157"/>
            <a:ext cx="2268606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7604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96028" y="624110"/>
            <a:ext cx="857865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2454" y="2133600"/>
            <a:ext cx="8582234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74401" y="6130437"/>
            <a:ext cx="1103447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2454" y="6135809"/>
            <a:ext cx="7335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939" y="787783"/>
            <a:ext cx="75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5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2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</p:sldLayoutIdLst>
  <p:hf sldNum="0" hdr="0" ftr="0" dt="0"/>
  <p:txStyles>
    <p:titleStyle>
      <a:lvl1pPr algn="l" defTabSz="440101" rtl="0" eaLnBrk="1" latinLnBrk="0" hangingPunct="1">
        <a:spcBef>
          <a:spcPct val="0"/>
        </a:spcBef>
        <a:buNone/>
        <a:defRPr sz="3465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0076" indent="-330076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15164" indent="-275063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00252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4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40353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80453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420554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860655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300755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740856" indent="-220050" algn="l" defTabSz="440101" rtl="0" eaLnBrk="1" latinLnBrk="0" hangingPunct="1">
        <a:spcBef>
          <a:spcPts val="96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1pPr>
      <a:lvl2pPr marL="440101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2pPr>
      <a:lvl3pPr marL="880201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1320302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760403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200504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640604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080705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520806" algn="l" defTabSz="440101" rtl="0" eaLnBrk="1" latinLnBrk="0" hangingPunct="1"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533136-B0B2-48C6-9A4D-D04A66A9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424" y="0"/>
            <a:ext cx="8755271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大園工業區疫苗接種站</a:t>
            </a:r>
          </a:p>
        </p:txBody>
      </p:sp>
      <p:sp>
        <p:nvSpPr>
          <p:cNvPr id="12" name="內容版面配置區 11">
            <a:extLst>
              <a:ext uri="{FF2B5EF4-FFF2-40B4-BE49-F238E27FC236}">
                <a16:creationId xmlns:a16="http://schemas.microsoft.com/office/drawing/2014/main" id="{3BFDD94A-777A-449E-ACAB-BAF7A7B11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833" y="886665"/>
            <a:ext cx="10122635" cy="38141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大園工業區服務中心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桃園市大園區內海里民生路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101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施打對象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sz="2400" b="1" dirty="0">
                <a:latin typeface="微軟正黑體" panose="020B0604030504040204" pitchFamily="34" charset="-120"/>
              </a:rPr>
              <a:t>5-12</a:t>
            </a:r>
            <a:r>
              <a:rPr lang="zh-TW" altLang="en-US" sz="2400" b="1" dirty="0">
                <a:latin typeface="微軟正黑體" panose="020B0604030504040204" pitchFamily="34" charset="-120"/>
              </a:rPr>
              <a:t>歲兒童接種基礎劑、</a:t>
            </a:r>
            <a:r>
              <a:rPr lang="en-US" altLang="zh-TW" sz="2400" b="1" dirty="0">
                <a:latin typeface="微軟正黑體" panose="020B0604030504040204" pitchFamily="34" charset="-120"/>
              </a:rPr>
              <a:t>12-17</a:t>
            </a:r>
            <a:r>
              <a:rPr lang="zh-TW" altLang="en-US" sz="2400" b="1" dirty="0">
                <a:latin typeface="微軟正黑體" panose="020B0604030504040204" pitchFamily="34" charset="-120"/>
              </a:rPr>
              <a:t>歲青少年接種追加劑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-84138">
              <a:spcBef>
                <a:spcPts val="0"/>
              </a:spcBef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請攜帶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黃卡、健保卡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填寫完成之校園意願書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31925" indent="92075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42099141-C6D4-4915-9C63-9C77A17DB0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248" y="0"/>
            <a:ext cx="2096148" cy="387065"/>
          </a:xfrm>
          <a:prstGeom prst="rect">
            <a:avLst/>
          </a:prstGeom>
        </p:spPr>
      </p:pic>
      <p:sp>
        <p:nvSpPr>
          <p:cNvPr id="5" name="星形: 八角 4">
            <a:extLst>
              <a:ext uri="{FF2B5EF4-FFF2-40B4-BE49-F238E27FC236}">
                <a16:creationId xmlns:a16="http://schemas.microsoft.com/office/drawing/2014/main" id="{8B341AED-BCA1-460C-8094-E1F2C1CF79F3}"/>
              </a:ext>
            </a:extLst>
          </p:cNvPr>
          <p:cNvSpPr/>
          <p:nvPr/>
        </p:nvSpPr>
        <p:spPr>
          <a:xfrm>
            <a:off x="156737" y="165954"/>
            <a:ext cx="2037823" cy="1349982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</a:t>
            </a:r>
            <a:endParaRPr lang="en-US" altLang="zh-TW" sz="2400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接種專案</a:t>
            </a:r>
          </a:p>
        </p:txBody>
      </p:sp>
      <p:graphicFrame>
        <p:nvGraphicFramePr>
          <p:cNvPr id="14" name="表格 14">
            <a:extLst>
              <a:ext uri="{FF2B5EF4-FFF2-40B4-BE49-F238E27FC236}">
                <a16:creationId xmlns:a16="http://schemas.microsoft.com/office/drawing/2014/main" id="{18073ED4-FB1B-4E95-8BF7-B03836CB5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477232"/>
              </p:ext>
            </p:extLst>
          </p:nvPr>
        </p:nvGraphicFramePr>
        <p:xfrm>
          <a:off x="1465208" y="2142142"/>
          <a:ext cx="8881205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2001">
                  <a:extLst>
                    <a:ext uri="{9D8B030D-6E8A-4147-A177-3AD203B41FA5}">
                      <a16:colId xmlns:a16="http://schemas.microsoft.com/office/drawing/2014/main" val="4092850861"/>
                    </a:ext>
                  </a:extLst>
                </a:gridCol>
                <a:gridCol w="1349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9556">
                  <a:extLst>
                    <a:ext uri="{9D8B030D-6E8A-4147-A177-3AD203B41FA5}">
                      <a16:colId xmlns:a16="http://schemas.microsoft.com/office/drawing/2014/main" val="3153795329"/>
                    </a:ext>
                  </a:extLst>
                </a:gridCol>
              </a:tblGrid>
              <a:tr h="513553">
                <a:tc>
                  <a:txBody>
                    <a:bodyPr/>
                    <a:lstStyle/>
                    <a:p>
                      <a:pPr algn="r"/>
                      <a:r>
                        <a:rPr lang="zh-TW" altLang="en-US" sz="1800" b="1" kern="1200" dirty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日期</a:t>
                      </a:r>
                      <a:endParaRPr lang="en-US" altLang="zh-TW" sz="1800" b="1" kern="1200" dirty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zh-TW" altLang="en-US" sz="1800" b="1" kern="1200" dirty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+mj-ea"/>
                          <a:ea typeface="+mj-ea"/>
                        </a:rPr>
                        <a:t>疫苗種類</a:t>
                      </a:r>
                      <a:endParaRPr lang="en-US" altLang="zh-TW" sz="1800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>
                          <a:latin typeface="+mj-ea"/>
                          <a:ea typeface="+mj-ea"/>
                        </a:rPr>
                        <a:t>7/3(</a:t>
                      </a:r>
                      <a:r>
                        <a:rPr lang="zh-TW" altLang="en-US" sz="1800" b="1" dirty="0">
                          <a:latin typeface="+mj-ea"/>
                          <a:ea typeface="+mj-ea"/>
                        </a:rPr>
                        <a:t>日</a:t>
                      </a:r>
                      <a:r>
                        <a:rPr lang="en-US" altLang="zh-TW" sz="1800" b="1" dirty="0"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113907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08:00-09:30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BNT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五權國小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+mj-ea"/>
                        <a:ea typeface="+mj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2606980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09:30-10:30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內海國小、后厝國小、圳頭國小、沙崙國小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4401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10:30-12:00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01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潮音國小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751798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13:00-14:00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+mj-ea"/>
                          <a:ea typeface="+mj-ea"/>
                        </a:rPr>
                        <a:t>默德納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五權國小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8872646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14:00-15:00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內海國小、后厝國小、圳頭國小、沙崙國小、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15:00-16:00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潮音國小</a:t>
                      </a:r>
                      <a:endParaRPr kumimoji="0" lang="en-US" altLang="zh-TW" sz="1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4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+mj-ea"/>
                          <a:ea typeface="+mj-ea"/>
                        </a:rPr>
                        <a:t>數量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1,000</a:t>
                      </a:r>
                      <a:endParaRPr kumimoji="0" lang="zh-TW" altLang="en-US" sz="1800" b="1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802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000" b="1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8" name="圖片 17">
            <a:extLst>
              <a:ext uri="{FF2B5EF4-FFF2-40B4-BE49-F238E27FC236}">
                <a16:creationId xmlns:a16="http://schemas.microsoft.com/office/drawing/2014/main" id="{F15E617A-FE98-404D-9A4A-C109D32B80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29" b="89732" l="9821" r="89732">
                        <a14:foregroundMark x1="28571" y1="75000" x2="28571" y2="75000"/>
                        <a14:foregroundMark x1="22768" y1="67411" x2="22768" y2="67411"/>
                        <a14:foregroundMark x1="29464" y1="72321" x2="29464" y2="72321"/>
                        <a14:foregroundMark x1="25000" y1="63393" x2="25000" y2="63393"/>
                        <a14:foregroundMark x1="27232" y1="62946" x2="27232" y2="62946"/>
                        <a14:foregroundMark x1="43750" y1="70089" x2="43750" y2="70089"/>
                        <a14:foregroundMark x1="39732" y1="62946" x2="39732" y2="62946"/>
                        <a14:foregroundMark x1="42857" y1="62946" x2="42857" y2="62946"/>
                        <a14:foregroundMark x1="45536" y1="62054" x2="45536" y2="62054"/>
                        <a14:foregroundMark x1="32143" y1="8929" x2="32143" y2="8929"/>
                        <a14:foregroundMark x1="39286" y1="12500" x2="39286" y2="12500"/>
                        <a14:foregroundMark x1="35714" y1="15625" x2="35714" y2="15625"/>
                        <a14:foregroundMark x1="45536" y1="72768" x2="45536" y2="727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9937">
            <a:off x="10515640" y="507318"/>
            <a:ext cx="1015170" cy="101517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3DB6C780-F8A6-4CAE-94EC-19A8C383B746}"/>
              </a:ext>
            </a:extLst>
          </p:cNvPr>
          <p:cNvSpPr txBox="1"/>
          <p:nvPr/>
        </p:nvSpPr>
        <p:spPr>
          <a:xfrm>
            <a:off x="10240905" y="6488668"/>
            <a:ext cx="156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Comic Sans MS" panose="030F0702030302020204" pitchFamily="66" charset="0"/>
              </a:rPr>
              <a:t>111.6.15</a:t>
            </a:r>
            <a:r>
              <a:rPr lang="zh-TW" altLang="en-US" dirty="0">
                <a:latin typeface="Comic Sans MS" panose="030F0702030302020204" pitchFamily="66" charset="0"/>
              </a:rPr>
              <a:t>公告</a:t>
            </a:r>
          </a:p>
        </p:txBody>
      </p:sp>
      <p:sp>
        <p:nvSpPr>
          <p:cNvPr id="3" name="矩形 2"/>
          <p:cNvSpPr/>
          <p:nvPr/>
        </p:nvSpPr>
        <p:spPr>
          <a:xfrm>
            <a:off x="2972110" y="6152870"/>
            <a:ext cx="5867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28613" indent="-328613" algn="ctr">
              <a:spcBef>
                <a:spcPts val="0"/>
              </a:spcBef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疫苗數量及施打時間依照中央配給進行滾動式調整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28613" indent="-328613" algn="ctr">
              <a:spcBef>
                <a:spcPts val="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感謝您的耐心等候與體諒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792363" y="5791201"/>
            <a:ext cx="6263148" cy="36933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b="1" dirty="0"/>
              <a:t>提升兒童疫苗接種率及保護力，請及早接種</a:t>
            </a:r>
            <a:r>
              <a:rPr lang="en-US" altLang="zh-TW" b="1" dirty="0"/>
              <a:t>Covid-19</a:t>
            </a:r>
            <a:r>
              <a:rPr lang="zh-TW" altLang="en-US" b="1" dirty="0"/>
              <a:t>疫苗</a:t>
            </a:r>
          </a:p>
        </p:txBody>
      </p:sp>
    </p:spTree>
    <p:extLst>
      <p:ext uri="{BB962C8B-B14F-4D97-AF65-F5344CB8AC3E}">
        <p14:creationId xmlns:p14="http://schemas.microsoft.com/office/powerpoint/2010/main" val="687513149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黃橙色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571</TotalTime>
  <Words>149</Words>
  <Application>Microsoft Office PowerPoint</Application>
  <PresentationFormat>自訂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Century Gothic</vt:lpstr>
      <vt:lpstr>Comic Sans MS</vt:lpstr>
      <vt:lpstr>Wingdings 3</vt:lpstr>
      <vt:lpstr>絲縷</vt:lpstr>
      <vt:lpstr>大園工業區疫苗接種站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社區疫苗接種站</dc:title>
  <dc:creator>邱 璽云</dc:creator>
  <cp:lastModifiedBy>USER</cp:lastModifiedBy>
  <cp:revision>41</cp:revision>
  <dcterms:created xsi:type="dcterms:W3CDTF">2022-01-11T12:34:13Z</dcterms:created>
  <dcterms:modified xsi:type="dcterms:W3CDTF">2022-06-27T02:16:32Z</dcterms:modified>
</cp:coreProperties>
</file>