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4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Microsoft JhengHei" panose="020B0604030504040204" pitchFamily="34" charset="-120"/>
      <p:regular r:id="rId18"/>
      <p:bold r:id="rId19"/>
    </p:embeddedFont>
    <p:embeddedFont>
      <p:font typeface="Microsoft JhengHei" panose="020B0604030504040204" pitchFamily="34" charset="-120"/>
      <p:regular r:id="rId18"/>
      <p:bold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39C6C-E791-6208-43C5-51077BFBE394}" v="167" dt="2022-12-21T07:19:12.596"/>
    <p1510:client id="{22E279F6-8430-A488-344A-F647C3E9F5B0}" v="53" dt="2022-12-20T05:57:03.235"/>
    <p1510:client id="{31F47167-F92D-F936-EAD2-E8FE8DC65B08}" v="7" dt="2022-12-20T04:33:24.301"/>
    <p1510:client id="{5114A3C2-6B3B-B061-4814-CE58AC050B7B}" v="136" dt="2022-12-20T06:32:28.328"/>
    <p1510:client id="{84D29057-BC0B-AD15-7C95-94168CA9BEAE}" v="3" dt="2022-12-20T06:34:12.737"/>
    <p1510:client id="{DB9A6EB6-4C49-83F8-FE48-47003D97C7FC}" v="132" dt="2022-12-21T07:27:18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陳時英/Claire Chen" userId="S::shihying0826@ecpat.org.tw::9288c365-dfb4-43e2-8b59-5d7059343dcc" providerId="AD" clId="Web-{10139C6C-E791-6208-43C5-51077BFBE394}"/>
    <pc:docChg chg="modSld">
      <pc:chgData name="陳時英/Claire Chen" userId="S::shihying0826@ecpat.org.tw::9288c365-dfb4-43e2-8b59-5d7059343dcc" providerId="AD" clId="Web-{10139C6C-E791-6208-43C5-51077BFBE394}" dt="2022-12-21T07:19:12.596" v="162" actId="1076"/>
      <pc:docMkLst>
        <pc:docMk/>
      </pc:docMkLst>
      <pc:sldChg chg="addSp delSp modSp">
        <pc:chgData name="陳時英/Claire Chen" userId="S::shihying0826@ecpat.org.tw::9288c365-dfb4-43e2-8b59-5d7059343dcc" providerId="AD" clId="Web-{10139C6C-E791-6208-43C5-51077BFBE394}" dt="2022-12-21T07:19:12.596" v="162" actId="1076"/>
        <pc:sldMkLst>
          <pc:docMk/>
          <pc:sldMk cId="0" sldId="257"/>
        </pc:sldMkLst>
        <pc:spChg chg="add mod">
          <ac:chgData name="陳時英/Claire Chen" userId="S::shihying0826@ecpat.org.tw::9288c365-dfb4-43e2-8b59-5d7059343dcc" providerId="AD" clId="Web-{10139C6C-E791-6208-43C5-51077BFBE394}" dt="2022-12-21T07:15:01.135" v="126" actId="20577"/>
          <ac:spMkLst>
            <pc:docMk/>
            <pc:sldMk cId="0" sldId="257"/>
            <ac:spMk id="7" creationId="{5EB86FB8-6C1F-BA97-9DE6-8A0661CB4F8F}"/>
          </ac:spMkLst>
        </pc:spChg>
        <pc:spChg chg="add del">
          <ac:chgData name="陳時英/Claire Chen" userId="S::shihying0826@ecpat.org.tw::9288c365-dfb4-43e2-8b59-5d7059343dcc" providerId="AD" clId="Web-{10139C6C-E791-6208-43C5-51077BFBE394}" dt="2022-12-21T07:16:15.653" v="140"/>
          <ac:spMkLst>
            <pc:docMk/>
            <pc:sldMk cId="0" sldId="257"/>
            <ac:spMk id="8" creationId="{2C10F486-E4BC-6B73-7EDD-5E285E5DC17B}"/>
          </ac:spMkLst>
        </pc:spChg>
        <pc:spChg chg="add del mod">
          <ac:chgData name="陳時英/Claire Chen" userId="S::shihying0826@ecpat.org.tw::9288c365-dfb4-43e2-8b59-5d7059343dcc" providerId="AD" clId="Web-{10139C6C-E791-6208-43C5-51077BFBE394}" dt="2022-12-21T07:15:40.277" v="132"/>
          <ac:spMkLst>
            <pc:docMk/>
            <pc:sldMk cId="0" sldId="257"/>
            <ac:spMk id="9" creationId="{CB141084-CA66-BD30-AA44-57F05C0F202D}"/>
          </ac:spMkLst>
        </pc:spChg>
        <pc:spChg chg="add del mod">
          <ac:chgData name="陳時英/Claire Chen" userId="S::shihying0826@ecpat.org.tw::9288c365-dfb4-43e2-8b59-5d7059343dcc" providerId="AD" clId="Web-{10139C6C-E791-6208-43C5-51077BFBE394}" dt="2022-12-21T07:16:13.544" v="139"/>
          <ac:spMkLst>
            <pc:docMk/>
            <pc:sldMk cId="0" sldId="257"/>
            <ac:spMk id="10" creationId="{98AD03C0-2052-21D0-FC3B-E7CAB4713910}"/>
          </ac:spMkLst>
        </pc:spChg>
        <pc:spChg chg="add mod">
          <ac:chgData name="陳時英/Claire Chen" userId="S::shihying0826@ecpat.org.tw::9288c365-dfb4-43e2-8b59-5d7059343dcc" providerId="AD" clId="Web-{10139C6C-E791-6208-43C5-51077BFBE394}" dt="2022-12-21T07:19:12.596" v="162" actId="1076"/>
          <ac:spMkLst>
            <pc:docMk/>
            <pc:sldMk cId="0" sldId="257"/>
            <ac:spMk id="11" creationId="{F084618B-9AA0-849C-324E-397479E71EA1}"/>
          </ac:spMkLst>
        </pc:spChg>
        <pc:spChg chg="add mod">
          <ac:chgData name="陳時英/Claire Chen" userId="S::shihying0826@ecpat.org.tw::9288c365-dfb4-43e2-8b59-5d7059343dcc" providerId="AD" clId="Web-{10139C6C-E791-6208-43C5-51077BFBE394}" dt="2022-12-21T07:18:57.783" v="160" actId="1076"/>
          <ac:spMkLst>
            <pc:docMk/>
            <pc:sldMk cId="0" sldId="257"/>
            <ac:spMk id="12" creationId="{239FE586-C768-1E3D-5CF5-802161B982D2}"/>
          </ac:spMkLst>
        </pc:spChg>
        <pc:spChg chg="add mod">
          <ac:chgData name="陳時英/Claire Chen" userId="S::shihying0826@ecpat.org.tw::9288c365-dfb4-43e2-8b59-5d7059343dcc" providerId="AD" clId="Web-{10139C6C-E791-6208-43C5-51077BFBE394}" dt="2022-12-21T07:18:51.502" v="158"/>
          <ac:spMkLst>
            <pc:docMk/>
            <pc:sldMk cId="0" sldId="257"/>
            <ac:spMk id="13" creationId="{129DA5DD-312C-B8B6-805D-867C4D62A95A}"/>
          </ac:spMkLst>
        </pc:spChg>
        <pc:spChg chg="add mod">
          <ac:chgData name="陳時英/Claire Chen" userId="S::shihying0826@ecpat.org.tw::9288c365-dfb4-43e2-8b59-5d7059343dcc" providerId="AD" clId="Web-{10139C6C-E791-6208-43C5-51077BFBE394}" dt="2022-12-21T07:18:56.533" v="159"/>
          <ac:spMkLst>
            <pc:docMk/>
            <pc:sldMk cId="0" sldId="257"/>
            <ac:spMk id="14" creationId="{D2F87B79-65CA-FD5A-94AE-D285A0B5E065}"/>
          </ac:spMkLst>
        </pc:spChg>
        <pc:spChg chg="del">
          <ac:chgData name="陳時英/Claire Chen" userId="S::shihying0826@ecpat.org.tw::9288c365-dfb4-43e2-8b59-5d7059343dcc" providerId="AD" clId="Web-{10139C6C-E791-6208-43C5-51077BFBE394}" dt="2022-12-21T06:49:21.621" v="60"/>
          <ac:spMkLst>
            <pc:docMk/>
            <pc:sldMk cId="0" sldId="257"/>
            <ac:spMk id="73" creationId="{F3060C83-F051-4F0E-ABAD-AA0DFC48B218}"/>
          </ac:spMkLst>
        </pc:spChg>
        <pc:spChg chg="del">
          <ac:chgData name="陳時英/Claire Chen" userId="S::shihying0826@ecpat.org.tw::9288c365-dfb4-43e2-8b59-5d7059343dcc" providerId="AD" clId="Web-{10139C6C-E791-6208-43C5-51077BFBE394}" dt="2022-12-21T06:49:21.621" v="60"/>
          <ac:spMkLst>
            <pc:docMk/>
            <pc:sldMk cId="0" sldId="257"/>
            <ac:spMk id="77" creationId="{83C98ABE-055B-441F-B07E-44F97F083C39}"/>
          </ac:spMkLst>
        </pc:spChg>
        <pc:spChg chg="del">
          <ac:chgData name="陳時英/Claire Chen" userId="S::shihying0826@ecpat.org.tw::9288c365-dfb4-43e2-8b59-5d7059343dcc" providerId="AD" clId="Web-{10139C6C-E791-6208-43C5-51077BFBE394}" dt="2022-12-21T06:49:21.621" v="60"/>
          <ac:spMkLst>
            <pc:docMk/>
            <pc:sldMk cId="0" sldId="257"/>
            <ac:spMk id="79" creationId="{29FDB030-9B49-4CED-8CCD-4D99382388AC}"/>
          </ac:spMkLst>
        </pc:spChg>
        <pc:spChg chg="del">
          <ac:chgData name="陳時英/Claire Chen" userId="S::shihying0826@ecpat.org.tw::9288c365-dfb4-43e2-8b59-5d7059343dcc" providerId="AD" clId="Web-{10139C6C-E791-6208-43C5-51077BFBE394}" dt="2022-12-21T06:49:21.621" v="60"/>
          <ac:spMkLst>
            <pc:docMk/>
            <pc:sldMk cId="0" sldId="257"/>
            <ac:spMk id="80" creationId="{3783CA14-24A1-485C-8B30-D6A5D87987AD}"/>
          </ac:spMkLst>
        </pc:spChg>
        <pc:spChg chg="del">
          <ac:chgData name="陳時英/Claire Chen" userId="S::shihying0826@ecpat.org.tw::9288c365-dfb4-43e2-8b59-5d7059343dcc" providerId="AD" clId="Web-{10139C6C-E791-6208-43C5-51077BFBE394}" dt="2022-12-21T06:49:21.621" v="60"/>
          <ac:spMkLst>
            <pc:docMk/>
            <pc:sldMk cId="0" sldId="257"/>
            <ac:spMk id="81" creationId="{9A97C86A-04D6-40F7-AE84-31AB43E6A846}"/>
          </ac:spMkLst>
        </pc:spChg>
        <pc:spChg chg="del">
          <ac:chgData name="陳時英/Claire Chen" userId="S::shihying0826@ecpat.org.tw::9288c365-dfb4-43e2-8b59-5d7059343dcc" providerId="AD" clId="Web-{10139C6C-E791-6208-43C5-51077BFBE394}" dt="2022-12-21T06:49:21.621" v="60"/>
          <ac:spMkLst>
            <pc:docMk/>
            <pc:sldMk cId="0" sldId="257"/>
            <ac:spMk id="82" creationId="{FF9F2414-84E8-453E-B1F3-389FDE8192D9}"/>
          </ac:spMkLst>
        </pc:spChg>
        <pc:spChg chg="del">
          <ac:chgData name="陳時英/Claire Chen" userId="S::shihying0826@ecpat.org.tw::9288c365-dfb4-43e2-8b59-5d7059343dcc" providerId="AD" clId="Web-{10139C6C-E791-6208-43C5-51077BFBE394}" dt="2022-12-21T06:49:21.621" v="60"/>
          <ac:spMkLst>
            <pc:docMk/>
            <pc:sldMk cId="0" sldId="257"/>
            <ac:spMk id="83" creationId="{3ECA69A1-7536-43AC-85EF-C7106179F5ED}"/>
          </ac:spMkLst>
        </pc:spChg>
        <pc:spChg chg="add">
          <ac:chgData name="陳時英/Claire Chen" userId="S::shihying0826@ecpat.org.tw::9288c365-dfb4-43e2-8b59-5d7059343dcc" providerId="AD" clId="Web-{10139C6C-E791-6208-43C5-51077BFBE394}" dt="2022-12-21T06:49:21.621" v="60"/>
          <ac:spMkLst>
            <pc:docMk/>
            <pc:sldMk cId="0" sldId="257"/>
            <ac:spMk id="88" creationId="{32BC26D8-82FB-445E-AA49-62A77D7C1EE0}"/>
          </ac:spMkLst>
        </pc:spChg>
        <pc:spChg chg="add">
          <ac:chgData name="陳時英/Claire Chen" userId="S::shihying0826@ecpat.org.tw::9288c365-dfb4-43e2-8b59-5d7059343dcc" providerId="AD" clId="Web-{10139C6C-E791-6208-43C5-51077BFBE394}" dt="2022-12-21T06:49:21.621" v="60"/>
          <ac:spMkLst>
            <pc:docMk/>
            <pc:sldMk cId="0" sldId="257"/>
            <ac:spMk id="90" creationId="{CB44330D-EA18-4254-AA95-EB49948539B8}"/>
          </ac:spMkLst>
        </pc:spChg>
        <pc:picChg chg="add del mod">
          <ac:chgData name="陳時英/Claire Chen" userId="S::shihying0826@ecpat.org.tw::9288c365-dfb4-43e2-8b59-5d7059343dcc" providerId="AD" clId="Web-{10139C6C-E791-6208-43C5-51077BFBE394}" dt="2022-12-21T06:57:02.416" v="67"/>
          <ac:picMkLst>
            <pc:docMk/>
            <pc:sldMk cId="0" sldId="257"/>
            <ac:picMk id="2" creationId="{D64661CB-120A-C001-D145-10AC9E6F366F}"/>
          </ac:picMkLst>
        </pc:picChg>
        <pc:picChg chg="add del mod">
          <ac:chgData name="陳時英/Claire Chen" userId="S::shihying0826@ecpat.org.tw::9288c365-dfb4-43e2-8b59-5d7059343dcc" providerId="AD" clId="Web-{10139C6C-E791-6208-43C5-51077BFBE394}" dt="2022-12-21T06:57:27.245" v="73"/>
          <ac:picMkLst>
            <pc:docMk/>
            <pc:sldMk cId="0" sldId="257"/>
            <ac:picMk id="3" creationId="{FE52EB2D-A1E9-FF24-6D66-AEEE0659CA44}"/>
          </ac:picMkLst>
        </pc:picChg>
        <pc:picChg chg="add del mod">
          <ac:chgData name="陳時英/Claire Chen" userId="S::shihying0826@ecpat.org.tw::9288c365-dfb4-43e2-8b59-5d7059343dcc" providerId="AD" clId="Web-{10139C6C-E791-6208-43C5-51077BFBE394}" dt="2022-12-21T06:59:09.310" v="81"/>
          <ac:picMkLst>
            <pc:docMk/>
            <pc:sldMk cId="0" sldId="257"/>
            <ac:picMk id="4" creationId="{28136609-9A08-CB63-A180-6556CF7C0C6E}"/>
          </ac:picMkLst>
        </pc:picChg>
        <pc:picChg chg="add del mod">
          <ac:chgData name="陳時英/Claire Chen" userId="S::shihying0826@ecpat.org.tw::9288c365-dfb4-43e2-8b59-5d7059343dcc" providerId="AD" clId="Web-{10139C6C-E791-6208-43C5-51077BFBE394}" dt="2022-12-21T07:12:09.537" v="112"/>
          <ac:picMkLst>
            <pc:docMk/>
            <pc:sldMk cId="0" sldId="257"/>
            <ac:picMk id="5" creationId="{D4A4C678-FB20-998A-BC49-3530FE841FDC}"/>
          </ac:picMkLst>
        </pc:picChg>
        <pc:picChg chg="add mod">
          <ac:chgData name="陳時英/Claire Chen" userId="S::shihying0826@ecpat.org.tw::9288c365-dfb4-43e2-8b59-5d7059343dcc" providerId="AD" clId="Web-{10139C6C-E791-6208-43C5-51077BFBE394}" dt="2022-12-21T07:12:33.647" v="116" actId="1076"/>
          <ac:picMkLst>
            <pc:docMk/>
            <pc:sldMk cId="0" sldId="257"/>
            <ac:picMk id="6" creationId="{794D68BD-C69F-DE0B-2333-7F706797E5AA}"/>
          </ac:picMkLst>
        </pc:picChg>
        <pc:picChg chg="del">
          <ac:chgData name="陳時英/Claire Chen" userId="S::shihying0826@ecpat.org.tw::9288c365-dfb4-43e2-8b59-5d7059343dcc" providerId="AD" clId="Web-{10139C6C-E791-6208-43C5-51077BFBE394}" dt="2022-12-21T06:48:14.666" v="50"/>
          <ac:picMkLst>
            <pc:docMk/>
            <pc:sldMk cId="0" sldId="257"/>
            <ac:picMk id="61" creationId="{00000000-0000-0000-0000-000000000000}"/>
          </ac:picMkLst>
        </pc:picChg>
      </pc:sldChg>
      <pc:sldChg chg="modSp">
        <pc:chgData name="陳時英/Claire Chen" userId="S::shihying0826@ecpat.org.tw::9288c365-dfb4-43e2-8b59-5d7059343dcc" providerId="AD" clId="Web-{10139C6C-E791-6208-43C5-51077BFBE394}" dt="2022-12-21T06:43:51.190" v="21" actId="20577"/>
        <pc:sldMkLst>
          <pc:docMk/>
          <pc:sldMk cId="0" sldId="258"/>
        </pc:sldMkLst>
        <pc:spChg chg="mod">
          <ac:chgData name="陳時英/Claire Chen" userId="S::shihying0826@ecpat.org.tw::9288c365-dfb4-43e2-8b59-5d7059343dcc" providerId="AD" clId="Web-{10139C6C-E791-6208-43C5-51077BFBE394}" dt="2022-12-21T06:43:51.190" v="21" actId="20577"/>
          <ac:spMkLst>
            <pc:docMk/>
            <pc:sldMk cId="0" sldId="258"/>
            <ac:spMk id="66" creationId="{00000000-0000-0000-0000-000000000000}"/>
          </ac:spMkLst>
        </pc:spChg>
      </pc:sldChg>
      <pc:sldChg chg="modSp">
        <pc:chgData name="陳時英/Claire Chen" userId="S::shihying0826@ecpat.org.tw::9288c365-dfb4-43e2-8b59-5d7059343dcc" providerId="AD" clId="Web-{10139C6C-E791-6208-43C5-51077BFBE394}" dt="2022-12-21T06:43:43.111" v="16" actId="20577"/>
        <pc:sldMkLst>
          <pc:docMk/>
          <pc:sldMk cId="0" sldId="259"/>
        </pc:sldMkLst>
        <pc:spChg chg="mod">
          <ac:chgData name="陳時英/Claire Chen" userId="S::shihying0826@ecpat.org.tw::9288c365-dfb4-43e2-8b59-5d7059343dcc" providerId="AD" clId="Web-{10139C6C-E791-6208-43C5-51077BFBE394}" dt="2022-12-21T06:43:43.111" v="16" actId="20577"/>
          <ac:spMkLst>
            <pc:docMk/>
            <pc:sldMk cId="0" sldId="259"/>
            <ac:spMk id="72" creationId="{00000000-0000-0000-0000-000000000000}"/>
          </ac:spMkLst>
        </pc:spChg>
      </pc:sldChg>
      <pc:sldChg chg="addSp delSp modSp">
        <pc:chgData name="陳時英/Claire Chen" userId="S::shihying0826@ecpat.org.tw::9288c365-dfb4-43e2-8b59-5d7059343dcc" providerId="AD" clId="Web-{10139C6C-E791-6208-43C5-51077BFBE394}" dt="2022-12-21T07:01:17.002" v="89" actId="1076"/>
        <pc:sldMkLst>
          <pc:docMk/>
          <pc:sldMk cId="0" sldId="260"/>
        </pc:sldMkLst>
        <pc:spChg chg="mod">
          <ac:chgData name="陳時英/Claire Chen" userId="S::shihying0826@ecpat.org.tw::9288c365-dfb4-43e2-8b59-5d7059343dcc" providerId="AD" clId="Web-{10139C6C-E791-6208-43C5-51077BFBE394}" dt="2022-12-21T06:44:13.190" v="25" actId="20577"/>
          <ac:spMkLst>
            <pc:docMk/>
            <pc:sldMk cId="0" sldId="260"/>
            <ac:spMk id="78" creationId="{00000000-0000-0000-0000-000000000000}"/>
          </ac:spMkLst>
        </pc:spChg>
        <pc:picChg chg="add mod">
          <ac:chgData name="陳時英/Claire Chen" userId="S::shihying0826@ecpat.org.tw::9288c365-dfb4-43e2-8b59-5d7059343dcc" providerId="AD" clId="Web-{10139C6C-E791-6208-43C5-51077BFBE394}" dt="2022-12-21T07:01:17.002" v="89" actId="1076"/>
          <ac:picMkLst>
            <pc:docMk/>
            <pc:sldMk cId="0" sldId="260"/>
            <ac:picMk id="2" creationId="{4D11DC62-1719-827E-7739-C17813BAE206}"/>
          </ac:picMkLst>
        </pc:picChg>
        <pc:picChg chg="del">
          <ac:chgData name="陳時英/Claire Chen" userId="S::shihying0826@ecpat.org.tw::9288c365-dfb4-43e2-8b59-5d7059343dcc" providerId="AD" clId="Web-{10139C6C-E791-6208-43C5-51077BFBE394}" dt="2022-12-21T07:00:29.110" v="83"/>
          <ac:picMkLst>
            <pc:docMk/>
            <pc:sldMk cId="0" sldId="260"/>
            <ac:picMk id="79" creationId="{00000000-0000-0000-0000-000000000000}"/>
          </ac:picMkLst>
        </pc:picChg>
      </pc:sldChg>
      <pc:sldChg chg="addSp delSp modSp">
        <pc:chgData name="陳時英/Claire Chen" userId="S::shihying0826@ecpat.org.tw::9288c365-dfb4-43e2-8b59-5d7059343dcc" providerId="AD" clId="Web-{10139C6C-E791-6208-43C5-51077BFBE394}" dt="2022-12-21T07:05:55.010" v="99" actId="1076"/>
        <pc:sldMkLst>
          <pc:docMk/>
          <pc:sldMk cId="0" sldId="261"/>
        </pc:sldMkLst>
        <pc:picChg chg="add mod ord">
          <ac:chgData name="陳時英/Claire Chen" userId="S::shihying0826@ecpat.org.tw::9288c365-dfb4-43e2-8b59-5d7059343dcc" providerId="AD" clId="Web-{10139C6C-E791-6208-43C5-51077BFBE394}" dt="2022-12-21T07:05:55.010" v="99" actId="1076"/>
          <ac:picMkLst>
            <pc:docMk/>
            <pc:sldMk cId="0" sldId="261"/>
            <ac:picMk id="2" creationId="{C23AE83F-1250-9373-4F28-40B45DC8865F}"/>
          </ac:picMkLst>
        </pc:picChg>
        <pc:picChg chg="del mod">
          <ac:chgData name="陳時英/Claire Chen" userId="S::shihying0826@ecpat.org.tw::9288c365-dfb4-43e2-8b59-5d7059343dcc" providerId="AD" clId="Web-{10139C6C-E791-6208-43C5-51077BFBE394}" dt="2022-12-21T06:46:54.820" v="38"/>
          <ac:picMkLst>
            <pc:docMk/>
            <pc:sldMk cId="0" sldId="261"/>
            <ac:picMk id="84" creationId="{00000000-0000-0000-0000-000000000000}"/>
          </ac:picMkLst>
        </pc:picChg>
        <pc:picChg chg="mod">
          <ac:chgData name="陳時英/Claire Chen" userId="S::shihying0826@ecpat.org.tw::9288c365-dfb4-43e2-8b59-5d7059343dcc" providerId="AD" clId="Web-{10139C6C-E791-6208-43C5-51077BFBE394}" dt="2022-12-21T07:04:38.101" v="95" actId="1076"/>
          <ac:picMkLst>
            <pc:docMk/>
            <pc:sldMk cId="0" sldId="261"/>
            <ac:picMk id="85" creationId="{00000000-0000-0000-0000-000000000000}"/>
          </ac:picMkLst>
        </pc:picChg>
      </pc:sldChg>
      <pc:sldChg chg="addSp delSp modSp">
        <pc:chgData name="陳時英/Claire Chen" userId="S::shihying0826@ecpat.org.tw::9288c365-dfb4-43e2-8b59-5d7059343dcc" providerId="AD" clId="Web-{10139C6C-E791-6208-43C5-51077BFBE394}" dt="2022-12-21T06:45:06.176" v="35" actId="20577"/>
        <pc:sldMkLst>
          <pc:docMk/>
          <pc:sldMk cId="0" sldId="262"/>
        </pc:sldMkLst>
        <pc:spChg chg="mod">
          <ac:chgData name="陳時英/Claire Chen" userId="S::shihying0826@ecpat.org.tw::9288c365-dfb4-43e2-8b59-5d7059343dcc" providerId="AD" clId="Web-{10139C6C-E791-6208-43C5-51077BFBE394}" dt="2022-12-21T06:45:06.176" v="35" actId="20577"/>
          <ac:spMkLst>
            <pc:docMk/>
            <pc:sldMk cId="0" sldId="262"/>
            <ac:spMk id="91" creationId="{00000000-0000-0000-0000-000000000000}"/>
          </ac:spMkLst>
        </pc:spChg>
        <pc:spChg chg="del">
          <ac:chgData name="陳時英/Claire Chen" userId="S::shihying0826@ecpat.org.tw::9288c365-dfb4-43e2-8b59-5d7059343dcc" providerId="AD" clId="Web-{10139C6C-E791-6208-43C5-51077BFBE394}" dt="2022-12-21T06:44:38.504" v="27"/>
          <ac:spMkLst>
            <pc:docMk/>
            <pc:sldMk cId="0" sldId="262"/>
            <ac:spMk id="97" creationId="{C6FC42E6-6C25-4922-95D2-B97B1E123559}"/>
          </ac:spMkLst>
        </pc:spChg>
        <pc:spChg chg="del">
          <ac:chgData name="陳時英/Claire Chen" userId="S::shihying0826@ecpat.org.tw::9288c365-dfb4-43e2-8b59-5d7059343dcc" providerId="AD" clId="Web-{10139C6C-E791-6208-43C5-51077BFBE394}" dt="2022-12-21T06:44:38.504" v="27"/>
          <ac:spMkLst>
            <pc:docMk/>
            <pc:sldMk cId="0" sldId="262"/>
            <ac:spMk id="99" creationId="{0295F874-A8A5-4A14-8CFC-828968DE64C4}"/>
          </ac:spMkLst>
        </pc:spChg>
        <pc:spChg chg="add">
          <ac:chgData name="陳時英/Claire Chen" userId="S::shihying0826@ecpat.org.tw::9288c365-dfb4-43e2-8b59-5d7059343dcc" providerId="AD" clId="Web-{10139C6C-E791-6208-43C5-51077BFBE394}" dt="2022-12-21T06:44:38.504" v="27"/>
          <ac:spMkLst>
            <pc:docMk/>
            <pc:sldMk cId="0" sldId="262"/>
            <ac:spMk id="104" creationId="{665DBBEF-238B-476B-96AB-8AAC3224ECEA}"/>
          </ac:spMkLst>
        </pc:spChg>
        <pc:spChg chg="add">
          <ac:chgData name="陳時英/Claire Chen" userId="S::shihying0826@ecpat.org.tw::9288c365-dfb4-43e2-8b59-5d7059343dcc" providerId="AD" clId="Web-{10139C6C-E791-6208-43C5-51077BFBE394}" dt="2022-12-21T06:44:38.504" v="27"/>
          <ac:spMkLst>
            <pc:docMk/>
            <pc:sldMk cId="0" sldId="262"/>
            <ac:spMk id="106" creationId="{3FCFB1DE-0B7E-48CC-BA90-B2AB0889F9D6}"/>
          </ac:spMkLst>
        </pc:spChg>
        <pc:picChg chg="mod">
          <ac:chgData name="陳時英/Claire Chen" userId="S::shihying0826@ecpat.org.tw::9288c365-dfb4-43e2-8b59-5d7059343dcc" providerId="AD" clId="Web-{10139C6C-E791-6208-43C5-51077BFBE394}" dt="2022-12-21T06:44:38.504" v="27"/>
          <ac:picMkLst>
            <pc:docMk/>
            <pc:sldMk cId="0" sldId="262"/>
            <ac:picMk id="90" creationId="{00000000-0000-0000-0000-000000000000}"/>
          </ac:picMkLst>
        </pc:picChg>
      </pc:sldChg>
      <pc:sldChg chg="addSp modSp">
        <pc:chgData name="陳時英/Claire Chen" userId="S::shihying0826@ecpat.org.tw::9288c365-dfb4-43e2-8b59-5d7059343dcc" providerId="AD" clId="Web-{10139C6C-E791-6208-43C5-51077BFBE394}" dt="2022-12-21T06:47:58.369" v="49" actId="14100"/>
        <pc:sldMkLst>
          <pc:docMk/>
          <pc:sldMk cId="0" sldId="264"/>
        </pc:sldMkLst>
        <pc:spChg chg="add">
          <ac:chgData name="陳時英/Claire Chen" userId="S::shihying0826@ecpat.org.tw::9288c365-dfb4-43e2-8b59-5d7059343dcc" providerId="AD" clId="Web-{10139C6C-E791-6208-43C5-51077BFBE394}" dt="2022-12-21T06:47:41.181" v="47"/>
          <ac:spMkLst>
            <pc:docMk/>
            <pc:sldMk cId="0" sldId="264"/>
            <ac:spMk id="3" creationId="{AE12BEDF-9297-7AEF-376C-08EC823668EE}"/>
          </ac:spMkLst>
        </pc:spChg>
        <pc:spChg chg="mod">
          <ac:chgData name="陳時英/Claire Chen" userId="S::shihying0826@ecpat.org.tw::9288c365-dfb4-43e2-8b59-5d7059343dcc" providerId="AD" clId="Web-{10139C6C-E791-6208-43C5-51077BFBE394}" dt="2022-12-21T06:47:58.369" v="49" actId="14100"/>
          <ac:spMkLst>
            <pc:docMk/>
            <pc:sldMk cId="0" sldId="264"/>
            <ac:spMk id="104" creationId="{00000000-0000-0000-0000-000000000000}"/>
          </ac:spMkLst>
        </pc:spChg>
        <pc:picChg chg="add">
          <ac:chgData name="陳時英/Claire Chen" userId="S::shihying0826@ecpat.org.tw::9288c365-dfb4-43e2-8b59-5d7059343dcc" providerId="AD" clId="Web-{10139C6C-E791-6208-43C5-51077BFBE394}" dt="2022-12-21T06:47:41.181" v="47"/>
          <ac:picMkLst>
            <pc:docMk/>
            <pc:sldMk cId="0" sldId="264"/>
            <ac:picMk id="2" creationId="{34BF9EB0-FA70-09FA-192A-B9BE4788BDA1}"/>
          </ac:picMkLst>
        </pc:picChg>
      </pc:sldChg>
      <pc:sldChg chg="modSp">
        <pc:chgData name="陳時英/Claire Chen" userId="S::shihying0826@ecpat.org.tw::9288c365-dfb4-43e2-8b59-5d7059343dcc" providerId="AD" clId="Web-{10139C6C-E791-6208-43C5-51077BFBE394}" dt="2022-12-21T06:42:15.921" v="2" actId="20577"/>
        <pc:sldMkLst>
          <pc:docMk/>
          <pc:sldMk cId="4093709835" sldId="265"/>
        </pc:sldMkLst>
        <pc:spChg chg="mod">
          <ac:chgData name="陳時英/Claire Chen" userId="S::shihying0826@ecpat.org.tw::9288c365-dfb4-43e2-8b59-5d7059343dcc" providerId="AD" clId="Web-{10139C6C-E791-6208-43C5-51077BFBE394}" dt="2022-12-21T06:42:15.921" v="2" actId="20577"/>
          <ac:spMkLst>
            <pc:docMk/>
            <pc:sldMk cId="4093709835" sldId="265"/>
            <ac:spMk id="2" creationId="{B3549029-EF92-0CD5-B7DD-4FBA2085D2C0}"/>
          </ac:spMkLst>
        </pc:spChg>
        <pc:spChg chg="mod">
          <ac:chgData name="陳時英/Claire Chen" userId="S::shihying0826@ecpat.org.tw::9288c365-dfb4-43e2-8b59-5d7059343dcc" providerId="AD" clId="Web-{10139C6C-E791-6208-43C5-51077BFBE394}" dt="2022-12-21T06:42:10.218" v="1" actId="20577"/>
          <ac:spMkLst>
            <pc:docMk/>
            <pc:sldMk cId="4093709835" sldId="265"/>
            <ac:spMk id="6" creationId="{24749F78-2013-69C1-44AB-3523E27FE298}"/>
          </ac:spMkLst>
        </pc:spChg>
      </pc:sldChg>
    </pc:docChg>
  </pc:docChgLst>
  <pc:docChgLst>
    <pc:chgData name="陳時英/Claire Chen" userId="S::shihying0826@ecpat.org.tw::9288c365-dfb4-43e2-8b59-5d7059343dcc" providerId="AD" clId="Web-{84D29057-BC0B-AD15-7C95-94168CA9BEAE}"/>
    <pc:docChg chg="modSld">
      <pc:chgData name="陳時英/Claire Chen" userId="S::shihying0826@ecpat.org.tw::9288c365-dfb4-43e2-8b59-5d7059343dcc" providerId="AD" clId="Web-{84D29057-BC0B-AD15-7C95-94168CA9BEAE}" dt="2022-12-20T06:34:12.644" v="2" actId="20577"/>
      <pc:docMkLst>
        <pc:docMk/>
      </pc:docMkLst>
      <pc:sldChg chg="modSp">
        <pc:chgData name="陳時英/Claire Chen" userId="S::shihying0826@ecpat.org.tw::9288c365-dfb4-43e2-8b59-5d7059343dcc" providerId="AD" clId="Web-{84D29057-BC0B-AD15-7C95-94168CA9BEAE}" dt="2022-12-20T06:34:12.644" v="2" actId="20577"/>
        <pc:sldMkLst>
          <pc:docMk/>
          <pc:sldMk cId="0" sldId="264"/>
        </pc:sldMkLst>
        <pc:spChg chg="mod">
          <ac:chgData name="陳時英/Claire Chen" userId="S::shihying0826@ecpat.org.tw::9288c365-dfb4-43e2-8b59-5d7059343dcc" providerId="AD" clId="Web-{84D29057-BC0B-AD15-7C95-94168CA9BEAE}" dt="2022-12-20T06:34:12.644" v="2" actId="20577"/>
          <ac:spMkLst>
            <pc:docMk/>
            <pc:sldMk cId="0" sldId="264"/>
            <ac:spMk id="104" creationId="{00000000-0000-0000-0000-000000000000}"/>
          </ac:spMkLst>
        </pc:spChg>
      </pc:sldChg>
    </pc:docChg>
  </pc:docChgLst>
  <pc:docChgLst>
    <pc:chgData name="陳時英/Claire Chen" userId="S::shihying0826@ecpat.org.tw::9288c365-dfb4-43e2-8b59-5d7059343dcc" providerId="AD" clId="Web-{DB9A6EB6-4C49-83F8-FE48-47003D97C7FC}"/>
    <pc:docChg chg="addSld delSld modSld">
      <pc:chgData name="陳時英/Claire Chen" userId="S::shihying0826@ecpat.org.tw::9288c365-dfb4-43e2-8b59-5d7059343dcc" providerId="AD" clId="Web-{DB9A6EB6-4C49-83F8-FE48-47003D97C7FC}" dt="2022-12-21T07:27:18.934" v="117"/>
      <pc:docMkLst>
        <pc:docMk/>
      </pc:docMkLst>
      <pc:sldChg chg="modSp">
        <pc:chgData name="陳時英/Claire Chen" userId="S::shihying0826@ecpat.org.tw::9288c365-dfb4-43e2-8b59-5d7059343dcc" providerId="AD" clId="Web-{DB9A6EB6-4C49-83F8-FE48-47003D97C7FC}" dt="2022-12-21T07:21:33.236" v="47" actId="20577"/>
        <pc:sldMkLst>
          <pc:docMk/>
          <pc:sldMk cId="0" sldId="257"/>
        </pc:sldMkLst>
        <pc:spChg chg="mod">
          <ac:chgData name="陳時英/Claire Chen" userId="S::shihying0826@ecpat.org.tw::9288c365-dfb4-43e2-8b59-5d7059343dcc" providerId="AD" clId="Web-{DB9A6EB6-4C49-83F8-FE48-47003D97C7FC}" dt="2022-12-21T07:21:33.236" v="47" actId="20577"/>
          <ac:spMkLst>
            <pc:docMk/>
            <pc:sldMk cId="0" sldId="257"/>
            <ac:spMk id="7" creationId="{5EB86FB8-6C1F-BA97-9DE6-8A0661CB4F8F}"/>
          </ac:spMkLst>
        </pc:spChg>
        <pc:spChg chg="mod">
          <ac:chgData name="陳時英/Claire Chen" userId="S::shihying0826@ecpat.org.tw::9288c365-dfb4-43e2-8b59-5d7059343dcc" providerId="AD" clId="Web-{DB9A6EB6-4C49-83F8-FE48-47003D97C7FC}" dt="2022-12-21T07:20:58.797" v="32" actId="1076"/>
          <ac:spMkLst>
            <pc:docMk/>
            <pc:sldMk cId="0" sldId="257"/>
            <ac:spMk id="11" creationId="{F084618B-9AA0-849C-324E-397479E71EA1}"/>
          </ac:spMkLst>
        </pc:spChg>
        <pc:spChg chg="mod">
          <ac:chgData name="陳時英/Claire Chen" userId="S::shihying0826@ecpat.org.tw::9288c365-dfb4-43e2-8b59-5d7059343dcc" providerId="AD" clId="Web-{DB9A6EB6-4C49-83F8-FE48-47003D97C7FC}" dt="2022-12-21T07:21:13.251" v="38" actId="1076"/>
          <ac:spMkLst>
            <pc:docMk/>
            <pc:sldMk cId="0" sldId="257"/>
            <ac:spMk id="12" creationId="{239FE586-C768-1E3D-5CF5-802161B982D2}"/>
          </ac:spMkLst>
        </pc:spChg>
        <pc:spChg chg="mod">
          <ac:chgData name="陳時英/Claire Chen" userId="S::shihying0826@ecpat.org.tw::9288c365-dfb4-43e2-8b59-5d7059343dcc" providerId="AD" clId="Web-{DB9A6EB6-4C49-83F8-FE48-47003D97C7FC}" dt="2022-12-21T07:21:13.204" v="37" actId="1076"/>
          <ac:spMkLst>
            <pc:docMk/>
            <pc:sldMk cId="0" sldId="257"/>
            <ac:spMk id="13" creationId="{129DA5DD-312C-B8B6-805D-867C4D62A95A}"/>
          </ac:spMkLst>
        </pc:spChg>
        <pc:spChg chg="mod">
          <ac:chgData name="陳時英/Claire Chen" userId="S::shihying0826@ecpat.org.tw::9288c365-dfb4-43e2-8b59-5d7059343dcc" providerId="AD" clId="Web-{DB9A6EB6-4C49-83F8-FE48-47003D97C7FC}" dt="2022-12-21T07:21:08.516" v="36" actId="14100"/>
          <ac:spMkLst>
            <pc:docMk/>
            <pc:sldMk cId="0" sldId="257"/>
            <ac:spMk id="14" creationId="{D2F87B79-65CA-FD5A-94AE-D285A0B5E065}"/>
          </ac:spMkLst>
        </pc:spChg>
      </pc:sldChg>
      <pc:sldChg chg="addSp delSp modSp del">
        <pc:chgData name="陳時英/Claire Chen" userId="S::shihying0826@ecpat.org.tw::9288c365-dfb4-43e2-8b59-5d7059343dcc" providerId="AD" clId="Web-{DB9A6EB6-4C49-83F8-FE48-47003D97C7FC}" dt="2022-12-21T07:27:18.934" v="117"/>
        <pc:sldMkLst>
          <pc:docMk/>
          <pc:sldMk cId="0" sldId="261"/>
        </pc:sldMkLst>
        <pc:spChg chg="add del mod">
          <ac:chgData name="陳時英/Claire Chen" userId="S::shihying0826@ecpat.org.tw::9288c365-dfb4-43e2-8b59-5d7059343dcc" providerId="AD" clId="Web-{DB9A6EB6-4C49-83F8-FE48-47003D97C7FC}" dt="2022-12-21T07:24:03.303" v="78"/>
          <ac:spMkLst>
            <pc:docMk/>
            <pc:sldMk cId="0" sldId="261"/>
            <ac:spMk id="3" creationId="{9713D338-F78B-4740-FBD5-15C1B709BDF5}"/>
          </ac:spMkLst>
        </pc:spChg>
        <pc:spChg chg="add mod">
          <ac:chgData name="陳時英/Claire Chen" userId="S::shihying0826@ecpat.org.tw::9288c365-dfb4-43e2-8b59-5d7059343dcc" providerId="AD" clId="Web-{DB9A6EB6-4C49-83F8-FE48-47003D97C7FC}" dt="2022-12-21T07:23:27.583" v="61" actId="20577"/>
          <ac:spMkLst>
            <pc:docMk/>
            <pc:sldMk cId="0" sldId="261"/>
            <ac:spMk id="5" creationId="{46ADC9AA-B0E7-0995-EC1A-5F3FE1908564}"/>
          </ac:spMkLst>
        </pc:spChg>
        <pc:spChg chg="add mod">
          <ac:chgData name="陳時英/Claire Chen" userId="S::shihying0826@ecpat.org.tw::9288c365-dfb4-43e2-8b59-5d7059343dcc" providerId="AD" clId="Web-{DB9A6EB6-4C49-83F8-FE48-47003D97C7FC}" dt="2022-12-21T07:24:30.991" v="84" actId="1076"/>
          <ac:spMkLst>
            <pc:docMk/>
            <pc:sldMk cId="0" sldId="261"/>
            <ac:spMk id="7" creationId="{4F4445E6-11C1-C379-6E46-2D680535E11B}"/>
          </ac:spMkLst>
        </pc:spChg>
        <pc:spChg chg="add mod">
          <ac:chgData name="陳時英/Claire Chen" userId="S::shihying0826@ecpat.org.tw::9288c365-dfb4-43e2-8b59-5d7059343dcc" providerId="AD" clId="Web-{DB9A6EB6-4C49-83F8-FE48-47003D97C7FC}" dt="2022-12-21T07:23:52.037" v="73" actId="20577"/>
          <ac:spMkLst>
            <pc:docMk/>
            <pc:sldMk cId="0" sldId="261"/>
            <ac:spMk id="9" creationId="{1179DBF1-354E-DB64-0C63-A2B1B3BF600F}"/>
          </ac:spMkLst>
        </pc:spChg>
        <pc:spChg chg="add del mod">
          <ac:chgData name="陳時英/Claire Chen" userId="S::shihying0826@ecpat.org.tw::9288c365-dfb4-43e2-8b59-5d7059343dcc" providerId="AD" clId="Web-{DB9A6EB6-4C49-83F8-FE48-47003D97C7FC}" dt="2022-12-21T07:24:12.506" v="81"/>
          <ac:spMkLst>
            <pc:docMk/>
            <pc:sldMk cId="0" sldId="261"/>
            <ac:spMk id="10" creationId="{21A7ADEB-E94A-DBCE-70A6-7E65325B3154}"/>
          </ac:spMkLst>
        </pc:spChg>
        <pc:spChg chg="add del mod">
          <ac:chgData name="陳時英/Claire Chen" userId="S::shihying0826@ecpat.org.tw::9288c365-dfb4-43e2-8b59-5d7059343dcc" providerId="AD" clId="Web-{DB9A6EB6-4C49-83F8-FE48-47003D97C7FC}" dt="2022-12-21T07:25:03.649" v="87"/>
          <ac:spMkLst>
            <pc:docMk/>
            <pc:sldMk cId="0" sldId="261"/>
            <ac:spMk id="11" creationId="{684A1327-51AA-E868-4CDB-2F17566CA25D}"/>
          </ac:spMkLst>
        </pc:spChg>
        <pc:spChg chg="add mod">
          <ac:chgData name="陳時英/Claire Chen" userId="S::shihying0826@ecpat.org.tw::9288c365-dfb4-43e2-8b59-5d7059343dcc" providerId="AD" clId="Web-{DB9A6EB6-4C49-83F8-FE48-47003D97C7FC}" dt="2022-12-21T07:25:19.227" v="91" actId="14100"/>
          <ac:spMkLst>
            <pc:docMk/>
            <pc:sldMk cId="0" sldId="261"/>
            <ac:spMk id="12" creationId="{1EF72350-C1BB-5EF9-871E-21A9072526C1}"/>
          </ac:spMkLst>
        </pc:spChg>
        <pc:picChg chg="del">
          <ac:chgData name="陳時英/Claire Chen" userId="S::shihying0826@ecpat.org.tw::9288c365-dfb4-43e2-8b59-5d7059343dcc" providerId="AD" clId="Web-{DB9A6EB6-4C49-83F8-FE48-47003D97C7FC}" dt="2022-12-21T07:22:08.752" v="48"/>
          <ac:picMkLst>
            <pc:docMk/>
            <pc:sldMk cId="0" sldId="261"/>
            <ac:picMk id="2" creationId="{C23AE83F-1250-9373-4F28-40B45DC8865F}"/>
          </ac:picMkLst>
        </pc:picChg>
      </pc:sldChg>
      <pc:sldChg chg="addSp delSp modSp new mod setBg">
        <pc:chgData name="陳時英/Claire Chen" userId="S::shihying0826@ecpat.org.tw::9288c365-dfb4-43e2-8b59-5d7059343dcc" providerId="AD" clId="Web-{DB9A6EB6-4C49-83F8-FE48-47003D97C7FC}" dt="2022-12-21T07:26:57.043" v="116" actId="1076"/>
        <pc:sldMkLst>
          <pc:docMk/>
          <pc:sldMk cId="1075915286" sldId="266"/>
        </pc:sldMkLst>
        <pc:spChg chg="del">
          <ac:chgData name="陳時英/Claire Chen" userId="S::shihying0826@ecpat.org.tw::9288c365-dfb4-43e2-8b59-5d7059343dcc" providerId="AD" clId="Web-{DB9A6EB6-4C49-83F8-FE48-47003D97C7FC}" dt="2022-12-21T07:25:33.899" v="93"/>
          <ac:spMkLst>
            <pc:docMk/>
            <pc:sldMk cId="1075915286" sldId="266"/>
            <ac:spMk id="2" creationId="{87BA3163-0034-2A84-2947-70A60A1F8DC7}"/>
          </ac:spMkLst>
        </pc:spChg>
        <pc:spChg chg="del">
          <ac:chgData name="陳時英/Claire Chen" userId="S::shihying0826@ecpat.org.tw::9288c365-dfb4-43e2-8b59-5d7059343dcc" providerId="AD" clId="Web-{DB9A6EB6-4C49-83F8-FE48-47003D97C7FC}" dt="2022-12-21T07:25:34.337" v="94"/>
          <ac:spMkLst>
            <pc:docMk/>
            <pc:sldMk cId="1075915286" sldId="266"/>
            <ac:spMk id="3" creationId="{CF413152-3161-CC09-9BEB-1D63B95E7181}"/>
          </ac:spMkLst>
        </pc:spChg>
        <pc:spChg chg="add mod">
          <ac:chgData name="陳時英/Claire Chen" userId="S::shihying0826@ecpat.org.tw::9288c365-dfb4-43e2-8b59-5d7059343dcc" providerId="AD" clId="Web-{DB9A6EB6-4C49-83F8-FE48-47003D97C7FC}" dt="2022-12-21T07:26:29.948" v="108" actId="20577"/>
          <ac:spMkLst>
            <pc:docMk/>
            <pc:sldMk cId="1075915286" sldId="266"/>
            <ac:spMk id="4" creationId="{D97BA672-57F2-D0A4-142F-EEA21FBF19B2}"/>
          </ac:spMkLst>
        </pc:spChg>
        <pc:spChg chg="add mod">
          <ac:chgData name="陳時英/Claire Chen" userId="S::shihying0826@ecpat.org.tw::9288c365-dfb4-43e2-8b59-5d7059343dcc" providerId="AD" clId="Web-{DB9A6EB6-4C49-83F8-FE48-47003D97C7FC}" dt="2022-12-21T07:26:45.995" v="112" actId="1076"/>
          <ac:spMkLst>
            <pc:docMk/>
            <pc:sldMk cId="1075915286" sldId="266"/>
            <ac:spMk id="7" creationId="{C2D799E5-8F6C-0426-BDDC-D2E7B406C046}"/>
          </ac:spMkLst>
        </pc:spChg>
        <pc:spChg chg="add mod">
          <ac:chgData name="陳時英/Claire Chen" userId="S::shihying0826@ecpat.org.tw::9288c365-dfb4-43e2-8b59-5d7059343dcc" providerId="AD" clId="Web-{DB9A6EB6-4C49-83F8-FE48-47003D97C7FC}" dt="2022-12-21T07:26:49.886" v="115" actId="1076"/>
          <ac:spMkLst>
            <pc:docMk/>
            <pc:sldMk cId="1075915286" sldId="266"/>
            <ac:spMk id="9" creationId="{3C53BE4A-289F-F438-F3D4-DAB683B3353F}"/>
          </ac:spMkLst>
        </pc:spChg>
        <pc:spChg chg="add">
          <ac:chgData name="陳時英/Claire Chen" userId="S::shihying0826@ecpat.org.tw::9288c365-dfb4-43e2-8b59-5d7059343dcc" providerId="AD" clId="Web-{DB9A6EB6-4C49-83F8-FE48-47003D97C7FC}" dt="2022-12-21T07:26:03.244" v="100"/>
          <ac:spMkLst>
            <pc:docMk/>
            <pc:sldMk cId="1075915286" sldId="266"/>
            <ac:spMk id="10" creationId="{59264BFD-360D-430E-B593-7BC0D00FBDEE}"/>
          </ac:spMkLst>
        </pc:spChg>
        <pc:spChg chg="add mod">
          <ac:chgData name="陳時英/Claire Chen" userId="S::shihying0826@ecpat.org.tw::9288c365-dfb4-43e2-8b59-5d7059343dcc" providerId="AD" clId="Web-{DB9A6EB6-4C49-83F8-FE48-47003D97C7FC}" dt="2022-12-21T07:26:57.043" v="116" actId="1076"/>
          <ac:spMkLst>
            <pc:docMk/>
            <pc:sldMk cId="1075915286" sldId="266"/>
            <ac:spMk id="15" creationId="{533E75EE-B2D2-ED18-85D7-D382D03E1E76}"/>
          </ac:spMkLst>
        </pc:spChg>
        <pc:spChg chg="add">
          <ac:chgData name="陳時英/Claire Chen" userId="S::shihying0826@ecpat.org.tw::9288c365-dfb4-43e2-8b59-5d7059343dcc" providerId="AD" clId="Web-{DB9A6EB6-4C49-83F8-FE48-47003D97C7FC}" dt="2022-12-21T07:26:03.244" v="100"/>
          <ac:spMkLst>
            <pc:docMk/>
            <pc:sldMk cId="1075915286" sldId="266"/>
            <ac:spMk id="16" creationId="{F249C1C3-EBDE-4C27-BD12-A6AE40A4DBC7}"/>
          </ac:spMkLst>
        </pc:spChg>
        <pc:grpChg chg="add">
          <ac:chgData name="陳時英/Claire Chen" userId="S::shihying0826@ecpat.org.tw::9288c365-dfb4-43e2-8b59-5d7059343dcc" providerId="AD" clId="Web-{DB9A6EB6-4C49-83F8-FE48-47003D97C7FC}" dt="2022-12-21T07:26:03.244" v="100"/>
          <ac:grpSpMkLst>
            <pc:docMk/>
            <pc:sldMk cId="1075915286" sldId="266"/>
            <ac:grpSpMk id="12" creationId="{A4538145-ACBA-40C0-AFBD-DE742723D579}"/>
          </ac:grpSpMkLst>
        </pc:grpChg>
        <pc:picChg chg="add mod">
          <ac:chgData name="陳時英/Claire Chen" userId="S::shihying0826@ecpat.org.tw::9288c365-dfb4-43e2-8b59-5d7059343dcc" providerId="AD" clId="Web-{DB9A6EB6-4C49-83F8-FE48-47003D97C7FC}" dt="2022-12-21T07:26:03.244" v="100"/>
          <ac:picMkLst>
            <pc:docMk/>
            <pc:sldMk cId="1075915286" sldId="266"/>
            <ac:picMk id="5" creationId="{3C0D07DC-2109-1E9F-AAE6-70E85F011C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bd4ee9c79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bd4ee9c79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bd4ee9c797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bd4ee9c797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bd4ee9c797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bd4ee9c797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d4ee9c79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bd4ee9c79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bd4ee9c797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bd4ee9c797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bd4ee9c79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bd4ee9c79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bd4ee9c79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bd4ee9c79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7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4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3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415436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7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5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4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3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0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0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4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bN3Y96FOX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885.org.t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hyperlink" Target="http://www.web547.org.tw" TargetMode="External"/><Relationship Id="rId4" Type="http://schemas.openxmlformats.org/officeDocument/2006/relationships/hyperlink" Target="https://i.win.org.t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10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3549029-EF92-0CD5-B7DD-4FBA2085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" y="682299"/>
            <a:ext cx="7945928" cy="29150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kern="1200" dirty="0" err="1">
                <a:latin typeface="Microsoft JhengHei"/>
                <a:ea typeface="Microsoft JhengHei"/>
                <a:cs typeface="Calibri"/>
              </a:rPr>
              <a:t>你的感覺很重要</a:t>
            </a:r>
            <a:r>
              <a:rPr lang="en-US" sz="4000" b="1" kern="1200" dirty="0">
                <a:latin typeface="Microsoft JhengHei"/>
                <a:ea typeface="Microsoft JhengHei"/>
                <a:cs typeface="Calibri"/>
              </a:rPr>
              <a:t> </a:t>
            </a:r>
            <a:r>
              <a:rPr lang="en-US" sz="4000" b="1" kern="1200" dirty="0" err="1">
                <a:latin typeface="Microsoft JhengHei"/>
                <a:ea typeface="Microsoft JhengHei"/>
                <a:cs typeface="Calibri"/>
              </a:rPr>
              <a:t>尊重身體界線</a:t>
            </a:r>
            <a:br>
              <a:rPr lang="en-US" sz="4000" b="1" kern="1200" dirty="0">
                <a:latin typeface="Microsoft JhengHei"/>
              </a:rPr>
            </a:br>
            <a:r>
              <a:rPr lang="zh-TW" altLang="en-US" sz="4000" b="1" kern="1200">
                <a:latin typeface="Microsoft JhengHei"/>
                <a:ea typeface="Microsoft JhengHei"/>
                <a:cs typeface="Calibri"/>
              </a:rPr>
              <a:t>不拍</a:t>
            </a:r>
            <a:r>
              <a:rPr lang="en-US" sz="4000" b="1" kern="1200" dirty="0">
                <a:latin typeface="Microsoft JhengHei"/>
                <a:ea typeface="Microsoft JhengHei"/>
                <a:cs typeface="Calibri"/>
              </a:rPr>
              <a:t>  </a:t>
            </a:r>
            <a:r>
              <a:rPr lang="zh-TW" altLang="en-US" sz="4000" b="1" kern="1200">
                <a:latin typeface="Microsoft JhengHei"/>
                <a:ea typeface="Microsoft JhengHei"/>
                <a:cs typeface="Calibri"/>
              </a:rPr>
              <a:t>不傳</a:t>
            </a:r>
            <a:r>
              <a:rPr lang="en-US" sz="4000" b="1" kern="1200" dirty="0">
                <a:latin typeface="Microsoft JhengHei"/>
                <a:ea typeface="Microsoft JhengHei"/>
                <a:cs typeface="Calibri"/>
              </a:rPr>
              <a:t>  </a:t>
            </a:r>
            <a:r>
              <a:rPr lang="zh-TW" altLang="en-US" sz="4000" b="1" kern="1200">
                <a:latin typeface="Microsoft JhengHei"/>
                <a:ea typeface="Microsoft JhengHei"/>
                <a:cs typeface="Calibri"/>
              </a:rPr>
              <a:t>要求助</a:t>
            </a:r>
            <a:endParaRPr lang="en-US" altLang="zh-TW" sz="4000" b="1" kern="1200">
              <a:latin typeface="Microsoft JhengHei"/>
              <a:ea typeface="Microsoft JhengHei"/>
              <a:cs typeface="Calibri"/>
            </a:endParaRPr>
          </a:p>
        </p:txBody>
      </p:sp>
      <p:sp>
        <p:nvSpPr>
          <p:cNvPr id="55" name="Rectangle 1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24328"/>
            <a:ext cx="8104908" cy="1316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14">
            <a:extLst>
              <a:ext uri="{FF2B5EF4-FFF2-40B4-BE49-F238E27FC236}">
                <a16:creationId xmlns:a16="http://schemas.microsoft.com/office/drawing/2014/main" id="{1C601609-75CE-4CAA-9520-1CD1076BA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125" y="1537620"/>
            <a:ext cx="174721" cy="1005659"/>
            <a:chOff x="56167" y="2050133"/>
            <a:chExt cx="232963" cy="1340860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59900C35-2E02-41A0-ABB5-EA0BEB9FD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9">
              <a:extLst>
                <a:ext uri="{FF2B5EF4-FFF2-40B4-BE49-F238E27FC236}">
                  <a16:creationId xmlns:a16="http://schemas.microsoft.com/office/drawing/2014/main" id="{CBCF5FCB-4FA9-4595-90C2-9D063B5E4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C1AADA6C-3F63-4D4A-AF84-0ED447D0F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D3D59899-4DF2-4DE1-8EE8-1C8E16055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DA4C4CDA-3FC5-4A6A-BAFE-977CB614E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016669-38F7-4F7F-AD2F-2BA576D77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2">
              <a:extLst>
                <a:ext uri="{FF2B5EF4-FFF2-40B4-BE49-F238E27FC236}">
                  <a16:creationId xmlns:a16="http://schemas.microsoft.com/office/drawing/2014/main" id="{DA73A589-79D3-4A5A-9094-C3A69CF9E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56EB2622-CE07-49D9-96DA-A27CD49698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2">
              <a:extLst>
                <a:ext uri="{FF2B5EF4-FFF2-40B4-BE49-F238E27FC236}">
                  <a16:creationId xmlns:a16="http://schemas.microsoft.com/office/drawing/2014/main" id="{2F004B65-48B3-4E04-B12B-A42AE1BA7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59">
              <a:extLst>
                <a:ext uri="{FF2B5EF4-FFF2-40B4-BE49-F238E27FC236}">
                  <a16:creationId xmlns:a16="http://schemas.microsoft.com/office/drawing/2014/main" id="{5D51F45B-6911-4E9B-8F00-9F9016B8A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2">
              <a:extLst>
                <a:ext uri="{FF2B5EF4-FFF2-40B4-BE49-F238E27FC236}">
                  <a16:creationId xmlns:a16="http://schemas.microsoft.com/office/drawing/2014/main" id="{2CB57D3C-685E-4CF6-80E7-D6D2E8AA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42B7417D-88BA-4A07-A037-A598CA51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2581F91C-3245-4CC9-AE9C-20713201D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8449BF09-F04A-412E-8CBA-D81F0F2AF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73FB0607-74E7-40F5-9196-F19E1AB74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263E7E3B-57A7-4E14-BC6E-F5888E6A9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EE6C892E-7464-4649-AFAC-8FCD23E5F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FEC3099C-1531-4B73-9DE7-B3B15ABE4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0D768EF6-7AE9-40DE-8CC0-901E573E1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6153FD2-D44D-43AE-B1F6-EB5737FF2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36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76038"/>
            <a:ext cx="8528857" cy="267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4749F78-2013-69C1-44AB-3523E27F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5683" y="4869180"/>
            <a:ext cx="3086100" cy="273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1200" b="1" kern="1200">
                <a:solidFill>
                  <a:srgbClr val="FFFFFF"/>
                </a:solidFill>
                <a:latin typeface="Microsoft JhengHei"/>
                <a:ea typeface="Microsoft JhengHei"/>
                <a:cs typeface="+mn-cs"/>
              </a:rPr>
              <a:t>版權所有  教育部  台灣展翅協會</a:t>
            </a:r>
            <a:endParaRPr lang="zh-TW" altLang="en-US" sz="1200" b="1" kern="1200">
              <a:solidFill>
                <a:srgbClr val="FFFFFF"/>
              </a:solidFill>
              <a:latin typeface="Microsoft JhengHei"/>
              <a:ea typeface="Microsoft JhengHei"/>
              <a:cs typeface="Calibri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0B854AA-9C0A-2F37-1943-5EAF5F05EFB6}"/>
              </a:ext>
            </a:extLst>
          </p:cNvPr>
          <p:cNvSpPr txBox="1"/>
          <p:nvPr/>
        </p:nvSpPr>
        <p:spPr>
          <a:xfrm>
            <a:off x="124574" y="17273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/>
              <a:t>數位</a:t>
            </a:r>
            <a:r>
              <a:rPr lang="en-US" altLang="zh-TW">
                <a:latin typeface="Calibri"/>
              </a:rPr>
              <a:t>/</a:t>
            </a:r>
            <a:r>
              <a:rPr lang="zh-TW"/>
              <a:t>網路性別暴力防治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70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74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圖片 6" descr="一張含有 文字, 向量圖形 的圖片&#10;&#10;自動產生的描述">
            <a:extLst>
              <a:ext uri="{FF2B5EF4-FFF2-40B4-BE49-F238E27FC236}">
                <a16:creationId xmlns:a16="http://schemas.microsoft.com/office/drawing/2014/main" id="{794D68BD-C69F-DE0B-2333-7F706797E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829" y="2356007"/>
            <a:ext cx="2743200" cy="242751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EB86FB8-6C1F-BA97-9DE6-8A0661CB4F8F}"/>
              </a:ext>
            </a:extLst>
          </p:cNvPr>
          <p:cNvSpPr txBox="1"/>
          <p:nvPr/>
        </p:nvSpPr>
        <p:spPr>
          <a:xfrm>
            <a:off x="689931" y="589402"/>
            <a:ext cx="5008543" cy="11323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>
                <a:ea typeface="Microsoft JhengHei"/>
              </a:rPr>
              <a:t>你的感覺很重要</a:t>
            </a:r>
            <a:r>
              <a:rPr lang="en-US" altLang="zh-TW" sz="2400" b="1" dirty="0">
                <a:ea typeface="Microsoft JhengHei"/>
              </a:rPr>
              <a:t> </a:t>
            </a:r>
            <a:r>
              <a:rPr lang="zh-TW" altLang="en-US" sz="2400" b="1">
                <a:ea typeface="Microsoft JhengHei"/>
              </a:rPr>
              <a:t>尊重身體界線</a:t>
            </a:r>
            <a:r>
              <a:rPr lang="zh-TW" altLang="en-US" sz="2400" b="1">
                <a:latin typeface="Microsoft JhengHei"/>
                <a:ea typeface="Microsoft JhengHei"/>
              </a:rPr>
              <a:t> </a:t>
            </a:r>
            <a:endParaRPr lang="en-US" altLang="zh-TW" sz="2400"/>
          </a:p>
          <a:p>
            <a:pPr>
              <a:lnSpc>
                <a:spcPct val="150000"/>
              </a:lnSpc>
            </a:pPr>
            <a:r>
              <a:rPr lang="zh-TW" sz="2400" b="1">
                <a:latin typeface="Microsoft JhengHei"/>
                <a:ea typeface="Microsoft JhengHei"/>
              </a:rPr>
              <a:t>不拍  不傳  要求助</a:t>
            </a:r>
            <a:endParaRPr lang="zh-TW" sz="2400"/>
          </a:p>
        </p:txBody>
      </p:sp>
      <p:sp>
        <p:nvSpPr>
          <p:cNvPr id="11" name="語音泡泡: 圓角矩形 10">
            <a:extLst>
              <a:ext uri="{FF2B5EF4-FFF2-40B4-BE49-F238E27FC236}">
                <a16:creationId xmlns:a16="http://schemas.microsoft.com/office/drawing/2014/main" id="{F084618B-9AA0-849C-324E-397479E71EA1}"/>
              </a:ext>
            </a:extLst>
          </p:cNvPr>
          <p:cNvSpPr/>
          <p:nvPr/>
        </p:nvSpPr>
        <p:spPr>
          <a:xfrm>
            <a:off x="885480" y="2250194"/>
            <a:ext cx="2285999" cy="805609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TW" b="1">
                <a:solidFill>
                  <a:schemeClr val="tx1"/>
                </a:solidFill>
                <a:latin typeface="Microsoft JhengHei"/>
                <a:ea typeface="Microsoft JhengHei"/>
                <a:cs typeface="+mn-lt"/>
              </a:rPr>
              <a:t>你會用手機、平板電腦拍照或自拍嗎？</a:t>
            </a:r>
            <a:endParaRPr lang="zh-TW">
              <a:solidFill>
                <a:schemeClr val="tx1"/>
              </a:solidFill>
              <a:latin typeface="Microsoft JhengHei"/>
              <a:ea typeface="Microsoft JhengHei"/>
            </a:endParaRPr>
          </a:p>
        </p:txBody>
      </p:sp>
      <p:sp>
        <p:nvSpPr>
          <p:cNvPr id="12" name="語音泡泡: 圓角矩形 11">
            <a:extLst>
              <a:ext uri="{FF2B5EF4-FFF2-40B4-BE49-F238E27FC236}">
                <a16:creationId xmlns:a16="http://schemas.microsoft.com/office/drawing/2014/main" id="{239FE586-C768-1E3D-5CF5-802161B982D2}"/>
              </a:ext>
            </a:extLst>
          </p:cNvPr>
          <p:cNvSpPr/>
          <p:nvPr/>
        </p:nvSpPr>
        <p:spPr>
          <a:xfrm>
            <a:off x="3529528" y="1596066"/>
            <a:ext cx="3029638" cy="69544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HK" altLang="en-US" b="1">
                <a:solidFill>
                  <a:schemeClr val="tx1"/>
                </a:solidFill>
                <a:latin typeface="Microsoft JhengHei"/>
                <a:ea typeface="Microsoft JhengHei"/>
                <a:cs typeface="+mn-lt"/>
              </a:rPr>
              <a:t>想一想</a:t>
            </a:r>
            <a:r>
              <a:rPr lang="zh-TW" b="1">
                <a:solidFill>
                  <a:schemeClr val="tx1"/>
                </a:solidFill>
                <a:latin typeface="Microsoft JhengHei"/>
                <a:ea typeface="Microsoft JhengHei"/>
                <a:cs typeface="+mn-lt"/>
              </a:rPr>
              <a:t>，</a:t>
            </a:r>
            <a:r>
              <a:rPr lang="zh-HK" altLang="en-US" b="1">
                <a:solidFill>
                  <a:schemeClr val="tx1"/>
                </a:solidFill>
                <a:latin typeface="Microsoft JhengHei"/>
                <a:ea typeface="Microsoft JhengHei"/>
                <a:cs typeface="+mn-lt"/>
              </a:rPr>
              <a:t>這些影像會到哪裡去</a:t>
            </a:r>
            <a:r>
              <a:rPr lang="en-US" altLang="zh-HK" b="1" dirty="0">
                <a:solidFill>
                  <a:schemeClr val="tx1"/>
                </a:solidFill>
                <a:latin typeface="Microsoft JhengHei"/>
                <a:ea typeface="+mn-lt"/>
                <a:cs typeface="+mn-lt"/>
              </a:rPr>
              <a:t>?</a:t>
            </a:r>
            <a:endParaRPr lang="zh-TW" b="1">
              <a:solidFill>
                <a:schemeClr val="tx1"/>
              </a:solidFill>
              <a:latin typeface="Microsoft JhengHei"/>
              <a:ea typeface="Microsoft JhengHei"/>
            </a:endParaRPr>
          </a:p>
        </p:txBody>
      </p:sp>
      <p:sp>
        <p:nvSpPr>
          <p:cNvPr id="13" name="語音泡泡: 圓角矩形 12">
            <a:extLst>
              <a:ext uri="{FF2B5EF4-FFF2-40B4-BE49-F238E27FC236}">
                <a16:creationId xmlns:a16="http://schemas.microsoft.com/office/drawing/2014/main" id="{129DA5DD-312C-B8B6-805D-867C4D62A95A}"/>
              </a:ext>
            </a:extLst>
          </p:cNvPr>
          <p:cNvSpPr/>
          <p:nvPr/>
        </p:nvSpPr>
        <p:spPr>
          <a:xfrm>
            <a:off x="6035864" y="2291506"/>
            <a:ext cx="2568307" cy="764296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HK" b="1">
                <a:solidFill>
                  <a:schemeClr val="tx1"/>
                </a:solidFill>
                <a:latin typeface="Microsoft JhengHei"/>
                <a:ea typeface="Microsoft JhengHei"/>
                <a:cs typeface="+mn-lt"/>
              </a:rPr>
              <a:t>而影像傳送之後，又可能會發生什麼事？</a:t>
            </a:r>
            <a:endParaRPr lang="zh-TW" b="1">
              <a:solidFill>
                <a:schemeClr val="tx1"/>
              </a:solidFill>
              <a:latin typeface="Calibri" panose="020F0502020204030204"/>
              <a:ea typeface="Microsoft JhengHei"/>
              <a:cs typeface="+mn-lt"/>
            </a:endParaRPr>
          </a:p>
        </p:txBody>
      </p:sp>
      <p:sp>
        <p:nvSpPr>
          <p:cNvPr id="14" name="語音泡泡: 圓角矩形 13">
            <a:extLst>
              <a:ext uri="{FF2B5EF4-FFF2-40B4-BE49-F238E27FC236}">
                <a16:creationId xmlns:a16="http://schemas.microsoft.com/office/drawing/2014/main" id="{D2F87B79-65CA-FD5A-94AE-D285A0B5E065}"/>
              </a:ext>
            </a:extLst>
          </p:cNvPr>
          <p:cNvSpPr/>
          <p:nvPr/>
        </p:nvSpPr>
        <p:spPr>
          <a:xfrm>
            <a:off x="5891267" y="3283025"/>
            <a:ext cx="2230915" cy="674783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HK" altLang="en-US" b="1">
                <a:solidFill>
                  <a:schemeClr val="tx1"/>
                </a:solidFill>
                <a:latin typeface="Microsoft JhengHei"/>
                <a:ea typeface="Microsoft JhengHei"/>
                <a:cs typeface="+mn-lt"/>
              </a:rPr>
              <a:t>我們要注意什麼事情？</a:t>
            </a:r>
            <a:endParaRPr lang="zh-TW" b="1">
              <a:solidFill>
                <a:schemeClr val="tx1"/>
              </a:solidFill>
              <a:latin typeface="Microsoft JhengHei"/>
              <a:ea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71">
            <a:extLst>
              <a:ext uri="{FF2B5EF4-FFF2-40B4-BE49-F238E27FC236}">
                <a16:creationId xmlns:a16="http://schemas.microsoft.com/office/drawing/2014/main" id="{911BE883-46B4-412C-B6C3-88A2FF74B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73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708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408" y="419555"/>
            <a:ext cx="4945891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/>
          <a:srcRect l="10323" r="5" b="3"/>
          <a:stretch/>
        </p:blipFill>
        <p:spPr>
          <a:xfrm>
            <a:off x="483489" y="541782"/>
            <a:ext cx="4697730" cy="4059936"/>
          </a:xfrm>
          <a:prstGeom prst="rect">
            <a:avLst/>
          </a:prstGeom>
          <a:noFill/>
          <a:effectLst/>
        </p:spPr>
      </p:pic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5745199" y="127143"/>
            <a:ext cx="3039392" cy="4536297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275"/>
              <a:buNone/>
            </a:pPr>
            <a:r>
              <a:rPr lang="en-US" sz="1600" b="1" dirty="0" err="1">
                <a:latin typeface="Microsoft JhengHei"/>
                <a:ea typeface="Microsoft JhengHei"/>
              </a:rPr>
              <a:t>案例一</a:t>
            </a:r>
            <a:endParaRPr lang="zh-TW" altLang="en-US" sz="1600">
              <a:latin typeface="Microsoft JhengHei"/>
              <a:ea typeface="Microsoft JhengHei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275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1.想一想，如果親戚(</a:t>
            </a:r>
            <a:r>
              <a:rPr lang="en-US" sz="1400" b="1" dirty="0" err="1">
                <a:latin typeface="Microsoft JhengHei"/>
                <a:ea typeface="Microsoft JhengHei"/>
              </a:rPr>
              <a:t>像是叔叔</a:t>
            </a:r>
            <a:r>
              <a:rPr lang="en-US" sz="1400" b="1" dirty="0">
                <a:latin typeface="Microsoft JhengHei"/>
                <a:ea typeface="Microsoft JhengHei"/>
              </a:rPr>
              <a:t>/</a:t>
            </a:r>
            <a:r>
              <a:rPr lang="en-US" sz="1400" b="1" dirty="0" err="1">
                <a:latin typeface="Microsoft JhengHei"/>
                <a:ea typeface="Microsoft JhengHei"/>
              </a:rPr>
              <a:t>嬸嬸</a:t>
            </a:r>
            <a:r>
              <a:rPr lang="en-US" sz="1400" b="1" dirty="0">
                <a:latin typeface="Microsoft JhengHei"/>
                <a:ea typeface="Microsoft JhengHei"/>
              </a:rPr>
              <a:t>/</a:t>
            </a:r>
            <a:r>
              <a:rPr lang="en-US" sz="1400" b="1" dirty="0" err="1">
                <a:latin typeface="Microsoft JhengHei"/>
                <a:ea typeface="Microsoft JhengHei"/>
              </a:rPr>
              <a:t>姑丈</a:t>
            </a:r>
            <a:r>
              <a:rPr lang="en-US" sz="1400" b="1" dirty="0">
                <a:latin typeface="Microsoft JhengHei"/>
                <a:ea typeface="Microsoft JhengHei"/>
              </a:rPr>
              <a:t>/</a:t>
            </a:r>
            <a:r>
              <a:rPr lang="en-US" sz="1400" b="1" dirty="0" err="1">
                <a:latin typeface="Microsoft JhengHei"/>
                <a:ea typeface="Microsoft JhengHei"/>
              </a:rPr>
              <a:t>舅媽</a:t>
            </a:r>
            <a:r>
              <a:rPr lang="en-US" sz="1400" b="1" dirty="0">
                <a:latin typeface="Microsoft JhengHei"/>
                <a:ea typeface="Microsoft JhengHei"/>
              </a:rPr>
              <a:t>…等)</a:t>
            </a:r>
            <a:r>
              <a:rPr lang="en-US" sz="1400" b="1" dirty="0" err="1">
                <a:latin typeface="Microsoft JhengHei"/>
                <a:ea typeface="Microsoft JhengHei"/>
              </a:rPr>
              <a:t>想和你拍照，對你做出圖中三種肢體接觸，請選出可能會讓你感到不舒服的互動模式</a:t>
            </a:r>
            <a:r>
              <a:rPr lang="en-US" sz="1400" b="1" dirty="0">
                <a:latin typeface="Microsoft JhengHei"/>
                <a:ea typeface="Microsoft JhengHei"/>
              </a:rPr>
              <a:t>。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275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2.想一想，如果是陌生人想和你拍照，對你做出圖中三種肢體接觸，請選出可能會讓你感到不舒服的互動模式。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275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3.如果你不喜歡別人有這樣的舉動，你會怎麼做?（</a:t>
            </a:r>
            <a:r>
              <a:rPr lang="en-US" sz="1400" b="1" dirty="0" err="1">
                <a:latin typeface="Microsoft JhengHei"/>
                <a:ea typeface="Microsoft JhengHei"/>
              </a:rPr>
              <a:t>可複選</a:t>
            </a:r>
            <a:r>
              <a:rPr lang="en-US" sz="1400" b="1" dirty="0">
                <a:latin typeface="Microsoft JhengHei"/>
                <a:ea typeface="Microsoft JhengHei"/>
              </a:rPr>
              <a:t>）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□</a:t>
            </a:r>
            <a:r>
              <a:rPr lang="en-US" sz="1400" b="1" dirty="0" err="1">
                <a:latin typeface="Microsoft JhengHei"/>
                <a:ea typeface="Microsoft JhengHei"/>
              </a:rPr>
              <a:t>馬上跑走</a:t>
            </a:r>
            <a:r>
              <a:rPr lang="en-US" sz="1400" b="1" dirty="0">
                <a:latin typeface="Microsoft JhengHei"/>
                <a:ea typeface="Microsoft JhengHei"/>
              </a:rPr>
              <a:t>      □</a:t>
            </a:r>
            <a:r>
              <a:rPr lang="en-US" sz="1400" b="1" dirty="0" err="1">
                <a:latin typeface="Microsoft JhengHei"/>
                <a:ea typeface="Microsoft JhengHei"/>
              </a:rPr>
              <a:t>告訴他你不喜歡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 □</a:t>
            </a:r>
            <a:r>
              <a:rPr lang="en-US" sz="1400" b="1" dirty="0" err="1">
                <a:latin typeface="Microsoft JhengHei"/>
                <a:ea typeface="Microsoft JhengHei"/>
              </a:rPr>
              <a:t>告訴家人</a:t>
            </a:r>
            <a:r>
              <a:rPr lang="en-US" sz="1400" b="1" dirty="0">
                <a:latin typeface="Microsoft JhengHei"/>
                <a:ea typeface="Microsoft JhengHei"/>
              </a:rPr>
              <a:t>      □</a:t>
            </a:r>
            <a:r>
              <a:rPr lang="en-US" sz="1400" b="1" dirty="0" err="1">
                <a:latin typeface="Microsoft JhengHei"/>
                <a:ea typeface="Microsoft JhengHei"/>
              </a:rPr>
              <a:t>不敢動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-2286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06901" y="332626"/>
            <a:ext cx="2950186" cy="433523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lnSpcReduction="10000"/>
          </a:bodyPr>
          <a:lstStyle/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None/>
            </a:pPr>
            <a:r>
              <a:rPr lang="en-US" sz="1400" b="1" dirty="0" err="1">
                <a:latin typeface="Microsoft JhengHei"/>
                <a:ea typeface="Microsoft JhengHei"/>
              </a:rPr>
              <a:t>案例二</a:t>
            </a:r>
            <a:endParaRPr lang="zh-TW" altLang="en-US" sz="1400">
              <a:latin typeface="Microsoft JhengHei"/>
              <a:ea typeface="Microsoft JhengHei"/>
            </a:endParaRPr>
          </a:p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4.調皮的小義想要捉弄某同學，打算趁他上廁所時，用手機偷拍，錄下他驚慌失措的樣子。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-US" sz="1400" b="1" dirty="0" err="1">
                <a:latin typeface="Microsoft JhengHei"/>
                <a:ea typeface="Microsoft JhengHei"/>
              </a:rPr>
              <a:t>知道這個計畫的你，想到什麼了呢?和你旁邊的同學討論看看</a:t>
            </a:r>
            <a:r>
              <a:rPr lang="en-US" sz="1400" b="1" dirty="0">
                <a:latin typeface="Microsoft JhengHei"/>
                <a:ea typeface="Microsoft JhengHei"/>
              </a:rPr>
              <a:t>。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5.我們可以怎麼做呢? </a:t>
            </a:r>
            <a:r>
              <a:rPr lang="en-US" sz="1400" b="1" dirty="0" err="1">
                <a:latin typeface="Microsoft JhengHei"/>
                <a:ea typeface="Microsoft JhengHei"/>
              </a:rPr>
              <a:t>選一個你可能使用的方式</a:t>
            </a:r>
            <a:endParaRPr lang="en-US" sz="1400" b="1" dirty="0" err="1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□ </a:t>
            </a:r>
            <a:r>
              <a:rPr lang="en-US" sz="1400" b="1" dirty="0" err="1">
                <a:latin typeface="Microsoft JhengHei"/>
                <a:ea typeface="Microsoft JhengHei"/>
              </a:rPr>
              <a:t>告訴信任的老師及家長，請他們協助</a:t>
            </a:r>
            <a:r>
              <a:rPr lang="en-US" sz="1400" b="1" dirty="0">
                <a:latin typeface="Microsoft JhengHei"/>
                <a:ea typeface="Microsoft JhengHei"/>
              </a:rPr>
              <a:t>。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□</a:t>
            </a:r>
            <a:r>
              <a:rPr lang="en-US" sz="1400" b="1" dirty="0" err="1">
                <a:latin typeface="Microsoft JhengHei"/>
                <a:ea typeface="Microsoft JhengHei"/>
              </a:rPr>
              <a:t>直接跟小義說他的計畫不好玩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□ </a:t>
            </a:r>
            <a:r>
              <a:rPr lang="en-US" sz="1400" b="1" dirty="0" err="1">
                <a:latin typeface="Microsoft JhengHei"/>
                <a:ea typeface="Microsoft JhengHei"/>
              </a:rPr>
              <a:t>不知道怎麼辦，只好假裝不知道</a:t>
            </a:r>
            <a:endParaRPr lang="en-US" sz="1400" dirty="0" err="1">
              <a:latin typeface="Microsoft JhengHei"/>
              <a:ea typeface="Microsoft JhengHei"/>
              <a:cs typeface="Calibri" panose="020F0502020204030204"/>
            </a:endParaRPr>
          </a:p>
        </p:txBody>
      </p:sp>
      <p:sp>
        <p:nvSpPr>
          <p:cNvPr id="75" name="Rectangle 77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418338"/>
            <a:ext cx="4938073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54396" y="821164"/>
            <a:ext cx="4514498" cy="3498735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364693" y="493161"/>
            <a:ext cx="2905237" cy="368026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b="1" dirty="0" err="1">
                <a:latin typeface="Microsoft JhengHei"/>
                <a:ea typeface="Microsoft JhengHei"/>
              </a:rPr>
              <a:t>案例三</a:t>
            </a:r>
            <a:endParaRPr lang="en-US" altLang="zh-TW" sz="1400" b="1">
              <a:latin typeface="Microsoft JhengHei"/>
              <a:ea typeface="Microsoft JhengHei"/>
              <a:cs typeface="Calibri"/>
            </a:endParaRPr>
          </a:p>
          <a:p>
            <a:pPr marL="0" lv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6.小玉是你在網路上認識的好朋友，面對這樣的要求，你會怎麼回應呢?</a:t>
            </a:r>
            <a:endParaRPr lang="zh-TW" altLang="en-US" sz="1400">
              <a:latin typeface="Microsoft JhengHei"/>
              <a:ea typeface="Microsoft JhengHei"/>
              <a:cs typeface="Calibri"/>
            </a:endParaRPr>
          </a:p>
          <a:p>
            <a:pPr marL="0" lv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□ </a:t>
            </a:r>
            <a:r>
              <a:rPr lang="en-US" sz="1400" b="1" dirty="0" err="1">
                <a:latin typeface="Microsoft JhengHei"/>
                <a:ea typeface="Microsoft JhengHei"/>
              </a:rPr>
              <a:t>我可以幫你問看看我的媽媽</a:t>
            </a:r>
            <a:r>
              <a:rPr lang="en-US" sz="1400" b="1" dirty="0">
                <a:latin typeface="Microsoft JhengHei"/>
                <a:ea typeface="Microsoft JhengHei"/>
              </a:rPr>
              <a:t>(</a:t>
            </a:r>
            <a:r>
              <a:rPr lang="en-US" sz="1400" b="1" dirty="0" err="1">
                <a:latin typeface="Microsoft JhengHei"/>
                <a:ea typeface="Microsoft JhengHei"/>
              </a:rPr>
              <a:t>其他家人</a:t>
            </a:r>
            <a:r>
              <a:rPr lang="en-US" sz="1400" b="1" dirty="0">
                <a:latin typeface="Microsoft JhengHei"/>
                <a:ea typeface="Microsoft JhengHei"/>
              </a:rPr>
              <a:t>)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□ </a:t>
            </a:r>
            <a:r>
              <a:rPr lang="en-US" sz="1400" b="1" dirty="0" err="1">
                <a:latin typeface="Microsoft JhengHei"/>
                <a:ea typeface="Microsoft JhengHei"/>
              </a:rPr>
              <a:t>好吧!為了你的健康，但你不能傳給別人喔</a:t>
            </a:r>
            <a:r>
              <a:rPr lang="en-US" sz="1400" b="1" dirty="0">
                <a:latin typeface="Microsoft JhengHei"/>
                <a:ea typeface="Microsoft JhengHei"/>
              </a:rPr>
              <a:t>!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□ </a:t>
            </a:r>
            <a:r>
              <a:rPr lang="en-US" sz="1400" b="1" dirty="0" err="1">
                <a:latin typeface="Microsoft JhengHei"/>
                <a:ea typeface="Microsoft JhengHei"/>
              </a:rPr>
              <a:t>雖然我很想幫你，但我的身體不能給別人看，我們可以想點別的辦法</a:t>
            </a:r>
            <a:endParaRPr lang="en-US" sz="1400" b="1" dirty="0" err="1">
              <a:latin typeface="Microsoft JhengHei"/>
              <a:ea typeface="Microsoft JhengHei"/>
              <a:cs typeface="Calibri" panose="020F050202020403020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418338"/>
            <a:ext cx="4938073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圖片 2">
            <a:extLst>
              <a:ext uri="{FF2B5EF4-FFF2-40B4-BE49-F238E27FC236}">
                <a16:creationId xmlns:a16="http://schemas.microsoft.com/office/drawing/2014/main" id="{4D11DC62-1719-827E-7739-C17813BAE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504" y="795205"/>
            <a:ext cx="4299331" cy="32989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264BFD-360D-430E-B593-7BC0D00FB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538145-ACBA-40C0-AFBD-DE742723D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3997" cy="5143500"/>
            <a:chOff x="1" y="0"/>
            <a:chExt cx="12191996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D97BA672-57F2-D0A4-142F-EEA21FBF19B2}"/>
              </a:ext>
            </a:extLst>
          </p:cNvPr>
          <p:cNvSpPr txBox="1"/>
          <p:nvPr/>
        </p:nvSpPr>
        <p:spPr>
          <a:xfrm>
            <a:off x="188198" y="722982"/>
            <a:ext cx="4043022" cy="2883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2400" b="1" kern="1200">
                <a:solidFill>
                  <a:schemeClr val="tx1">
                    <a:alpha val="60000"/>
                  </a:schemeClr>
                </a:solidFill>
                <a:latin typeface="Microsoft JhengHei"/>
                <a:ea typeface="Microsoft JhengHei"/>
                <a:cs typeface="+mn-cs"/>
              </a:rPr>
              <a:t>你沒有做錯任何事，沒有任何人可以勒索或強迫你做與「性</a:t>
            </a:r>
            <a:r>
              <a:rPr lang="en-US" altLang="zh-TW" sz="2400" b="1" kern="1200" dirty="0">
                <a:solidFill>
                  <a:schemeClr val="tx1">
                    <a:alpha val="60000"/>
                  </a:schemeClr>
                </a:solidFill>
                <a:latin typeface="Microsoft JhengHei"/>
                <a:ea typeface="新細明體"/>
                <a:cs typeface="+mn-cs"/>
              </a:rPr>
              <a:t>｣</a:t>
            </a:r>
            <a:r>
              <a:rPr lang="zh-TW" altLang="en-US" sz="2400" b="1" kern="1200">
                <a:solidFill>
                  <a:schemeClr val="tx1">
                    <a:alpha val="60000"/>
                  </a:schemeClr>
                </a:solidFill>
                <a:latin typeface="Microsoft JhengHei"/>
                <a:ea typeface="Microsoft JhengHei"/>
                <a:cs typeface="+mn-cs"/>
              </a:rPr>
              <a:t>相關的行為</a:t>
            </a:r>
            <a:r>
              <a:rPr lang="en-US" altLang="zh-TW" sz="2400" b="1" kern="1200" dirty="0">
                <a:solidFill>
                  <a:schemeClr val="tx1">
                    <a:alpha val="60000"/>
                  </a:schemeClr>
                </a:solidFill>
                <a:latin typeface="Microsoft JhengHei"/>
                <a:ea typeface="新細明體"/>
                <a:cs typeface="+mn-cs"/>
              </a:rPr>
              <a:t> </a:t>
            </a:r>
            <a:endParaRPr lang="zh-TW" altLang="en-US" sz="2400" b="1" dirty="0">
              <a:solidFill>
                <a:schemeClr val="tx1">
                  <a:alpha val="60000"/>
                </a:schemeClr>
              </a:solidFill>
              <a:latin typeface="Microsoft JhengHei"/>
              <a:ea typeface="新細明體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249C1C3-EBDE-4C27-BD12-A6AE40A4D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0531" y="0"/>
            <a:ext cx="4803469" cy="4780026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圖片 5" descr="一張含有 文字, 向量圖形 的圖片&#10;&#10;自動產生的描述">
            <a:extLst>
              <a:ext uri="{FF2B5EF4-FFF2-40B4-BE49-F238E27FC236}">
                <a16:creationId xmlns:a16="http://schemas.microsoft.com/office/drawing/2014/main" id="{3C0D07DC-2109-1E9F-AAE6-70E85F011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6" r="1" b="18686"/>
          <a:stretch/>
        </p:blipFill>
        <p:spPr>
          <a:xfrm>
            <a:off x="4502415" y="10"/>
            <a:ext cx="4641585" cy="4618325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ln w="203200">
            <a:noFill/>
          </a:ln>
        </p:spPr>
      </p:pic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C2D799E5-8F6C-0426-BDDC-D2E7B406C046}"/>
              </a:ext>
            </a:extLst>
          </p:cNvPr>
          <p:cNvSpPr/>
          <p:nvPr/>
        </p:nvSpPr>
        <p:spPr>
          <a:xfrm>
            <a:off x="2221275" y="1961001"/>
            <a:ext cx="2285999" cy="805609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TW" altLang="en-US" b="1">
                <a:solidFill>
                  <a:schemeClr val="tx1"/>
                </a:solidFill>
                <a:latin typeface="Segoe UI"/>
                <a:ea typeface="Microsoft JhengHei"/>
                <a:cs typeface="Segoe UI"/>
              </a:rPr>
              <a:t>請勇敢求助!</a:t>
            </a:r>
            <a:endParaRPr lang="zh-TW">
              <a:solidFill>
                <a:schemeClr val="tx1"/>
              </a:solidFill>
            </a:endParaRPr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3C53BE4A-289F-F438-F3D4-DAB683B3353F}"/>
              </a:ext>
            </a:extLst>
          </p:cNvPr>
          <p:cNvSpPr/>
          <p:nvPr/>
        </p:nvSpPr>
        <p:spPr>
          <a:xfrm>
            <a:off x="294241" y="2946551"/>
            <a:ext cx="2285999" cy="805609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TW" altLang="en-US" b="1">
                <a:solidFill>
                  <a:schemeClr val="tx1"/>
                </a:solidFill>
                <a:latin typeface="Segoe UI"/>
                <a:ea typeface="Microsoft JhengHei"/>
                <a:cs typeface="Segoe UI"/>
              </a:rPr>
              <a:t>要</a:t>
            </a:r>
            <a:r>
              <a:rPr lang="zh-TW" b="1">
                <a:solidFill>
                  <a:schemeClr val="tx1"/>
                </a:solidFill>
                <a:latin typeface="Segoe UI"/>
                <a:ea typeface="Microsoft JhengHei"/>
                <a:cs typeface="Segoe UI"/>
              </a:rPr>
              <a:t>你</a:t>
            </a:r>
            <a:r>
              <a:rPr lang="zh-TW" altLang="en-US" b="1">
                <a:solidFill>
                  <a:schemeClr val="tx1"/>
                </a:solidFill>
                <a:latin typeface="Segoe UI"/>
                <a:ea typeface="Microsoft JhengHei"/>
                <a:cs typeface="Segoe UI"/>
              </a:rPr>
              <a:t>脫衣服  一定要說不!</a:t>
            </a:r>
            <a:endParaRPr lang="zh-TW">
              <a:solidFill>
                <a:schemeClr val="tx1"/>
              </a:solidFill>
            </a:endParaRPr>
          </a:p>
        </p:txBody>
      </p:sp>
      <p:sp>
        <p:nvSpPr>
          <p:cNvPr id="15" name="語音泡泡: 圓角矩形 14">
            <a:extLst>
              <a:ext uri="{FF2B5EF4-FFF2-40B4-BE49-F238E27FC236}">
                <a16:creationId xmlns:a16="http://schemas.microsoft.com/office/drawing/2014/main" id="{533E75EE-B2D2-ED18-85D7-D382D03E1E76}"/>
              </a:ext>
            </a:extLst>
          </p:cNvPr>
          <p:cNvSpPr/>
          <p:nvPr/>
        </p:nvSpPr>
        <p:spPr>
          <a:xfrm>
            <a:off x="2698213" y="3753079"/>
            <a:ext cx="2285999" cy="805609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zh-TW" b="1">
                <a:solidFill>
                  <a:schemeClr val="tx1"/>
                </a:solidFill>
                <a:latin typeface="Segoe UI"/>
                <a:ea typeface="Microsoft JhengHei"/>
                <a:cs typeface="Segoe UI"/>
              </a:rPr>
              <a:t>你</a:t>
            </a:r>
            <a:r>
              <a:rPr lang="zh-TW" altLang="en-US" b="1">
                <a:solidFill>
                  <a:schemeClr val="tx1"/>
                </a:solidFill>
                <a:latin typeface="Segoe UI"/>
                <a:ea typeface="Microsoft JhengHei"/>
                <a:cs typeface="Segoe UI"/>
              </a:rPr>
              <a:t>一定要保護</a:t>
            </a:r>
            <a:r>
              <a:rPr lang="zh-TW" b="1">
                <a:solidFill>
                  <a:schemeClr val="tx1"/>
                </a:solidFill>
                <a:latin typeface="Segoe UI"/>
                <a:ea typeface="Microsoft JhengHei"/>
                <a:cs typeface="Segoe UI"/>
              </a:rPr>
              <a:t>自</a:t>
            </a:r>
            <a:r>
              <a:rPr lang="zh-TW" altLang="en-US" b="1">
                <a:solidFill>
                  <a:schemeClr val="tx1"/>
                </a:solidFill>
                <a:latin typeface="Segoe UI"/>
                <a:ea typeface="Microsoft JhengHei"/>
                <a:cs typeface="Segoe UI"/>
              </a:rPr>
              <a:t>己的安全</a:t>
            </a:r>
            <a:r>
              <a:rPr lang="zh-TW" altLang="en-US">
                <a:solidFill>
                  <a:schemeClr val="tx1"/>
                </a:solidFill>
                <a:latin typeface="Microsoft JhengHei"/>
                <a:ea typeface="Microsoft JhengHei"/>
                <a:cs typeface="+mn-lt"/>
              </a:rPr>
              <a:t> !</a:t>
            </a:r>
            <a:endParaRPr lang="zh-TW" altLang="en-US">
              <a:solidFill>
                <a:schemeClr val="tx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591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Google Shape;91;p19"/>
          <p:cNvSpPr txBox="1"/>
          <p:nvPr/>
        </p:nvSpPr>
        <p:spPr>
          <a:xfrm>
            <a:off x="479161" y="479394"/>
            <a:ext cx="2678858" cy="268013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endParaRPr lang="en-US" altLang="zh-TW" sz="2800" kern="1200">
              <a:solidFill>
                <a:schemeClr val="tx1"/>
              </a:solidFill>
              <a:highlight>
                <a:srgbClr val="FFFFFF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2400" b="1" kern="1200">
                <a:solidFill>
                  <a:schemeClr val="tx1"/>
                </a:solidFill>
                <a:latin typeface="Microsoft JhengHei"/>
                <a:ea typeface="Microsoft JhengHei"/>
                <a:cs typeface="+mj-cs"/>
              </a:rPr>
              <a:t>遇到網路誘拐者會發生什麼事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j-cs"/>
              </a:rPr>
              <a:t>https://www.youtube.com/watch?v=gbN3Y96FOXk</a:t>
            </a:r>
            <a:endParaRPr lang="en-US" sz="1200" kern="1200" dirty="0">
              <a:solidFill>
                <a:schemeClr val="tx1"/>
              </a:solidFill>
              <a:latin typeface="Microsoft JhengHei"/>
              <a:ea typeface="Microsoft JhengHei"/>
              <a:cs typeface="+mj-cs"/>
            </a:endParaRPr>
          </a:p>
        </p:txBody>
      </p:sp>
      <p:sp>
        <p:nvSpPr>
          <p:cNvPr id="10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3306950"/>
            <a:ext cx="2441321" cy="13716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3716"/>
                      <a:gd name="connsiteX1" fmla="*/ 585917 w 2441321"/>
                      <a:gd name="connsiteY1" fmla="*/ 0 h 13716"/>
                      <a:gd name="connsiteX2" fmla="*/ 1196247 w 2441321"/>
                      <a:gd name="connsiteY2" fmla="*/ 0 h 13716"/>
                      <a:gd name="connsiteX3" fmla="*/ 1806578 w 2441321"/>
                      <a:gd name="connsiteY3" fmla="*/ 0 h 13716"/>
                      <a:gd name="connsiteX4" fmla="*/ 2441321 w 2441321"/>
                      <a:gd name="connsiteY4" fmla="*/ 0 h 13716"/>
                      <a:gd name="connsiteX5" fmla="*/ 2441321 w 2441321"/>
                      <a:gd name="connsiteY5" fmla="*/ 13716 h 13716"/>
                      <a:gd name="connsiteX6" fmla="*/ 1830991 w 2441321"/>
                      <a:gd name="connsiteY6" fmla="*/ 13716 h 13716"/>
                      <a:gd name="connsiteX7" fmla="*/ 1269487 w 2441321"/>
                      <a:gd name="connsiteY7" fmla="*/ 13716 h 13716"/>
                      <a:gd name="connsiteX8" fmla="*/ 707983 w 2441321"/>
                      <a:gd name="connsiteY8" fmla="*/ 13716 h 13716"/>
                      <a:gd name="connsiteX9" fmla="*/ 0 w 2441321"/>
                      <a:gd name="connsiteY9" fmla="*/ 13716 h 13716"/>
                      <a:gd name="connsiteX10" fmla="*/ 0 w 2441321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3716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0939" y="4363"/>
                          <a:pt x="2441580" y="8857"/>
                          <a:pt x="2441321" y="13716"/>
                        </a:cubicBezTo>
                        <a:cubicBezTo>
                          <a:pt x="2169723" y="25934"/>
                          <a:pt x="2045712" y="34568"/>
                          <a:pt x="1830991" y="13716"/>
                        </a:cubicBezTo>
                        <a:cubicBezTo>
                          <a:pt x="1616270" y="-7136"/>
                          <a:pt x="1505876" y="-623"/>
                          <a:pt x="1269487" y="13716"/>
                        </a:cubicBezTo>
                        <a:cubicBezTo>
                          <a:pt x="1033098" y="28055"/>
                          <a:pt x="908661" y="36619"/>
                          <a:pt x="707983" y="13716"/>
                        </a:cubicBezTo>
                        <a:cubicBezTo>
                          <a:pt x="507305" y="-9187"/>
                          <a:pt x="333592" y="16187"/>
                          <a:pt x="0" y="13716"/>
                        </a:cubicBezTo>
                        <a:cubicBezTo>
                          <a:pt x="-459" y="8317"/>
                          <a:pt x="190" y="2744"/>
                          <a:pt x="0" y="0"/>
                        </a:cubicBezTo>
                        <a:close/>
                      </a:path>
                      <a:path w="2441321" h="13716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507" y="3335"/>
                          <a:pt x="2441322" y="9457"/>
                          <a:pt x="2441321" y="13716"/>
                        </a:cubicBezTo>
                        <a:cubicBezTo>
                          <a:pt x="2166745" y="24201"/>
                          <a:pt x="2078726" y="10904"/>
                          <a:pt x="1879817" y="13716"/>
                        </a:cubicBezTo>
                        <a:cubicBezTo>
                          <a:pt x="1680908" y="16528"/>
                          <a:pt x="1548770" y="-8699"/>
                          <a:pt x="1318313" y="13716"/>
                        </a:cubicBezTo>
                        <a:cubicBezTo>
                          <a:pt x="1087856" y="36131"/>
                          <a:pt x="894613" y="-645"/>
                          <a:pt x="659157" y="13716"/>
                        </a:cubicBezTo>
                        <a:cubicBezTo>
                          <a:pt x="423701" y="28077"/>
                          <a:pt x="246611" y="29403"/>
                          <a:pt x="0" y="13716"/>
                        </a:cubicBezTo>
                        <a:cubicBezTo>
                          <a:pt x="-120" y="7867"/>
                          <a:pt x="674" y="39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Google Shape;90;p19" descr="當你在網路上碰到有人和你聊色情有關的話題，引誘你或是威脅你與他們發生與「性」有關的行為，像是要你脫衣服或是傳沒有穿衣服的照片，這就是網路誘拐，這是違法的事，你一定要說不。影片中整理常見網路誘拐者常見的手法及過程。要記得：有人要你脫衣服，一定要說不！在網路世界中，你一定要保護自己的安全！&#10;&#10;更多上網安全資訊：&#10;台灣展翅協會&#10;網路檢舉熱線 http://www.web547.org.tw&#10;網路諮詢熱線 http://www.web885.org.tw&#10;web885專頁 https://www.facebook.com/web885helpline&#10;&#10;網路誘拐已成為全球兒童保護的重點議題，誘拐（Grooming）是指企圖與兒少建立情感連結獲得他們的信任，以達成性虐待、性剝削或是販運的目的。誘拐目的可能是為了與兒少見面以進行接觸式性剝削；或是無意與兒少見面，透過網路與兒少進行性談話、騙取兒少私密影像來獲得性滿足，或販賣、交換這些影像等非接觸式性剝削，最終目的都在於與兒少發生性相關行為。誘拐的模式則可能是透過現實生活中的相處發生，又或是透過網路上的互動而發展（即網路誘拐），近年來透過網路作為性剝削手段的案件已為大宗。&#10;&#10;#網路誘拐&#10;#上網安全&#10;#自拍&#10;#私密影像" title="遇到網路誘拐者會發生什麼事">
            <a:hlinkClick r:id="rId3"/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490722" y="532352"/>
            <a:ext cx="5410962" cy="4058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lowchart: Document 12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2550319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Google Shape;97;p20"/>
          <p:cNvSpPr/>
          <p:nvPr/>
        </p:nvSpPr>
        <p:spPr>
          <a:xfrm>
            <a:off x="3154363" y="222572"/>
            <a:ext cx="5510213" cy="249205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1600" b="1">
                <a:solidFill>
                  <a:schemeClr val="dk1"/>
                </a:solidFill>
              </a:rPr>
              <a:t>分享照片影像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1.</a:t>
            </a:r>
            <a:r>
              <a:rPr lang="zh-TW" altLang="en-US" sz="1600" b="1">
                <a:solidFill>
                  <a:schemeClr val="dk1"/>
                </a:solidFill>
              </a:rPr>
              <a:t>絕不違反他人意願拍下他人的影像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2.</a:t>
            </a:r>
            <a:r>
              <a:rPr lang="zh-TW" altLang="en-US" sz="1600" b="1">
                <a:solidFill>
                  <a:schemeClr val="dk1"/>
                </a:solidFill>
              </a:rPr>
              <a:t>絕不聽從他人指示自拍私密照片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3.</a:t>
            </a:r>
            <a:r>
              <a:rPr lang="zh-TW" altLang="en-US" sz="1600" b="1">
                <a:solidFill>
                  <a:schemeClr val="dk1"/>
                </a:solidFill>
              </a:rPr>
              <a:t>絕不倉促傳送影像訊息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4.</a:t>
            </a:r>
            <a:r>
              <a:rPr lang="zh-TW" altLang="en-US" sz="1600" b="1">
                <a:solidFill>
                  <a:schemeClr val="dk1"/>
                </a:solidFill>
              </a:rPr>
              <a:t>絕不轉寄任何私密影像檔案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5.</a:t>
            </a:r>
            <a:r>
              <a:rPr lang="zh-TW" altLang="en-US" sz="1600" b="1">
                <a:solidFill>
                  <a:schemeClr val="dk1"/>
                </a:solidFill>
              </a:rPr>
              <a:t>絕不取笑和霸凌私密影像遭外流的人</a:t>
            </a:r>
            <a:endParaRPr lang="zh-TW" altLang="en-US"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zh-TW" altLang="en-US" sz="1300"/>
          </a:p>
        </p:txBody>
      </p:sp>
      <p:sp>
        <p:nvSpPr>
          <p:cNvPr id="98" name="Google Shape;98;p20"/>
          <p:cNvSpPr/>
          <p:nvPr/>
        </p:nvSpPr>
        <p:spPr>
          <a:xfrm>
            <a:off x="3154363" y="2782888"/>
            <a:ext cx="5510213" cy="213645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1600" b="1">
                <a:solidFill>
                  <a:schemeClr val="dk1"/>
                </a:solidFill>
              </a:rPr>
              <a:t>如果在網路上碰到騷擾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1.</a:t>
            </a:r>
            <a:r>
              <a:rPr lang="zh-TW" altLang="en-US" sz="1600" b="1">
                <a:solidFill>
                  <a:schemeClr val="dk1"/>
                </a:solidFill>
              </a:rPr>
              <a:t>要告訴家人和老師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2.</a:t>
            </a:r>
            <a:r>
              <a:rPr lang="zh-TW" altLang="en-US" sz="1600" b="1">
                <a:solidFill>
                  <a:schemeClr val="dk1"/>
                </a:solidFill>
              </a:rPr>
              <a:t>要截圖保留證據（完整網頁及訊息對話內容</a:t>
            </a:r>
            <a:r>
              <a:rPr lang="en-US" altLang="zh-TW" sz="1600" b="1" dirty="0">
                <a:solidFill>
                  <a:schemeClr val="dk1"/>
                </a:solidFill>
              </a:rPr>
              <a:t>)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3.</a:t>
            </a:r>
            <a:r>
              <a:rPr lang="zh-TW" altLang="en-US" sz="1600" b="1">
                <a:solidFill>
                  <a:schemeClr val="dk1"/>
                </a:solidFill>
              </a:rPr>
              <a:t>要向警方報案，會有專業社工陪伴你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4.</a:t>
            </a:r>
            <a:r>
              <a:rPr lang="zh-TW" altLang="en-US" sz="1600" b="1">
                <a:solidFill>
                  <a:schemeClr val="dk1"/>
                </a:solidFill>
              </a:rPr>
              <a:t>要檢舉、封鎖對方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zh-TW" altLang="en-US" sz="1100" b="1">
              <a:solidFill>
                <a:schemeClr val="dk1"/>
              </a:solidFill>
            </a:endParaRPr>
          </a:p>
        </p:txBody>
      </p:sp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8650" y="128371"/>
            <a:ext cx="2130136" cy="177836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SzPts val="990"/>
            </a:pPr>
            <a:r>
              <a:rPr lang="en-US" sz="2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五不四要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6" name="Rectangle 19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求助資源</a:t>
            </a: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258029"/>
            <a:ext cx="8140446" cy="13716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3716"/>
                      <a:gd name="connsiteX1" fmla="*/ 434157 w 8140446"/>
                      <a:gd name="connsiteY1" fmla="*/ 0 h 13716"/>
                      <a:gd name="connsiteX2" fmla="*/ 1193932 w 8140446"/>
                      <a:gd name="connsiteY2" fmla="*/ 0 h 13716"/>
                      <a:gd name="connsiteX3" fmla="*/ 1628089 w 8140446"/>
                      <a:gd name="connsiteY3" fmla="*/ 0 h 13716"/>
                      <a:gd name="connsiteX4" fmla="*/ 2225055 w 8140446"/>
                      <a:gd name="connsiteY4" fmla="*/ 0 h 13716"/>
                      <a:gd name="connsiteX5" fmla="*/ 3066235 w 8140446"/>
                      <a:gd name="connsiteY5" fmla="*/ 0 h 13716"/>
                      <a:gd name="connsiteX6" fmla="*/ 3744605 w 8140446"/>
                      <a:gd name="connsiteY6" fmla="*/ 0 h 13716"/>
                      <a:gd name="connsiteX7" fmla="*/ 4504380 w 8140446"/>
                      <a:gd name="connsiteY7" fmla="*/ 0 h 13716"/>
                      <a:gd name="connsiteX8" fmla="*/ 5101346 w 8140446"/>
                      <a:gd name="connsiteY8" fmla="*/ 0 h 13716"/>
                      <a:gd name="connsiteX9" fmla="*/ 5779717 w 8140446"/>
                      <a:gd name="connsiteY9" fmla="*/ 0 h 13716"/>
                      <a:gd name="connsiteX10" fmla="*/ 6620896 w 8140446"/>
                      <a:gd name="connsiteY10" fmla="*/ 0 h 13716"/>
                      <a:gd name="connsiteX11" fmla="*/ 7136458 w 8140446"/>
                      <a:gd name="connsiteY11" fmla="*/ 0 h 13716"/>
                      <a:gd name="connsiteX12" fmla="*/ 8140446 w 8140446"/>
                      <a:gd name="connsiteY12" fmla="*/ 0 h 13716"/>
                      <a:gd name="connsiteX13" fmla="*/ 8140446 w 8140446"/>
                      <a:gd name="connsiteY13" fmla="*/ 13716 h 13716"/>
                      <a:gd name="connsiteX14" fmla="*/ 7543480 w 8140446"/>
                      <a:gd name="connsiteY14" fmla="*/ 13716 h 13716"/>
                      <a:gd name="connsiteX15" fmla="*/ 7109323 w 8140446"/>
                      <a:gd name="connsiteY15" fmla="*/ 13716 h 13716"/>
                      <a:gd name="connsiteX16" fmla="*/ 6430952 w 8140446"/>
                      <a:gd name="connsiteY16" fmla="*/ 13716 h 13716"/>
                      <a:gd name="connsiteX17" fmla="*/ 5915391 w 8140446"/>
                      <a:gd name="connsiteY17" fmla="*/ 13716 h 13716"/>
                      <a:gd name="connsiteX18" fmla="*/ 5237020 w 8140446"/>
                      <a:gd name="connsiteY18" fmla="*/ 13716 h 13716"/>
                      <a:gd name="connsiteX19" fmla="*/ 4558650 w 8140446"/>
                      <a:gd name="connsiteY19" fmla="*/ 13716 h 13716"/>
                      <a:gd name="connsiteX20" fmla="*/ 3880279 w 8140446"/>
                      <a:gd name="connsiteY20" fmla="*/ 13716 h 13716"/>
                      <a:gd name="connsiteX21" fmla="*/ 3201909 w 8140446"/>
                      <a:gd name="connsiteY21" fmla="*/ 13716 h 13716"/>
                      <a:gd name="connsiteX22" fmla="*/ 2604943 w 8140446"/>
                      <a:gd name="connsiteY22" fmla="*/ 13716 h 13716"/>
                      <a:gd name="connsiteX23" fmla="*/ 1845168 w 8140446"/>
                      <a:gd name="connsiteY23" fmla="*/ 13716 h 13716"/>
                      <a:gd name="connsiteX24" fmla="*/ 1166797 w 8140446"/>
                      <a:gd name="connsiteY24" fmla="*/ 13716 h 13716"/>
                      <a:gd name="connsiteX25" fmla="*/ 0 w 8140446"/>
                      <a:gd name="connsiteY25" fmla="*/ 13716 h 13716"/>
                      <a:gd name="connsiteX26" fmla="*/ 0 w 8140446"/>
                      <a:gd name="connsiteY2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3716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543" y="2784"/>
                          <a:pt x="8140462" y="9558"/>
                          <a:pt x="8140446" y="13716"/>
                        </a:cubicBezTo>
                        <a:cubicBezTo>
                          <a:pt x="7906329" y="-7615"/>
                          <a:pt x="7681180" y="22893"/>
                          <a:pt x="7543480" y="13716"/>
                        </a:cubicBezTo>
                        <a:cubicBezTo>
                          <a:pt x="7405780" y="4539"/>
                          <a:pt x="7216607" y="-912"/>
                          <a:pt x="7109323" y="13716"/>
                        </a:cubicBezTo>
                        <a:cubicBezTo>
                          <a:pt x="7002039" y="28344"/>
                          <a:pt x="6576231" y="38120"/>
                          <a:pt x="6430952" y="13716"/>
                        </a:cubicBezTo>
                        <a:cubicBezTo>
                          <a:pt x="6285673" y="-10688"/>
                          <a:pt x="6138840" y="29949"/>
                          <a:pt x="5915391" y="13716"/>
                        </a:cubicBezTo>
                        <a:cubicBezTo>
                          <a:pt x="5691942" y="-2517"/>
                          <a:pt x="5459460" y="47094"/>
                          <a:pt x="5237020" y="13716"/>
                        </a:cubicBezTo>
                        <a:cubicBezTo>
                          <a:pt x="5014580" y="-19662"/>
                          <a:pt x="4747677" y="35877"/>
                          <a:pt x="4558650" y="13716"/>
                        </a:cubicBezTo>
                        <a:cubicBezTo>
                          <a:pt x="4369623" y="-8445"/>
                          <a:pt x="4146061" y="7996"/>
                          <a:pt x="3880279" y="13716"/>
                        </a:cubicBezTo>
                        <a:cubicBezTo>
                          <a:pt x="3614497" y="19436"/>
                          <a:pt x="3473808" y="-17480"/>
                          <a:pt x="3201909" y="13716"/>
                        </a:cubicBezTo>
                        <a:cubicBezTo>
                          <a:pt x="2930010" y="44912"/>
                          <a:pt x="2728175" y="-8002"/>
                          <a:pt x="2604943" y="13716"/>
                        </a:cubicBezTo>
                        <a:cubicBezTo>
                          <a:pt x="2481711" y="35434"/>
                          <a:pt x="2004334" y="22380"/>
                          <a:pt x="1845168" y="13716"/>
                        </a:cubicBezTo>
                        <a:cubicBezTo>
                          <a:pt x="1686003" y="5052"/>
                          <a:pt x="1375070" y="33008"/>
                          <a:pt x="1166797" y="13716"/>
                        </a:cubicBezTo>
                        <a:cubicBezTo>
                          <a:pt x="958524" y="-5576"/>
                          <a:pt x="342846" y="4308"/>
                          <a:pt x="0" y="13716"/>
                        </a:cubicBezTo>
                        <a:cubicBezTo>
                          <a:pt x="-100" y="9589"/>
                          <a:pt x="468" y="2983"/>
                          <a:pt x="0" y="0"/>
                        </a:cubicBezTo>
                        <a:close/>
                      </a:path>
                      <a:path w="8140446" h="13716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39772" y="5682"/>
                          <a:pt x="8139843" y="9439"/>
                          <a:pt x="8140446" y="13716"/>
                        </a:cubicBezTo>
                        <a:cubicBezTo>
                          <a:pt x="7959314" y="-1227"/>
                          <a:pt x="7870113" y="5865"/>
                          <a:pt x="7706289" y="13716"/>
                        </a:cubicBezTo>
                        <a:cubicBezTo>
                          <a:pt x="7542465" y="21567"/>
                          <a:pt x="7157940" y="12910"/>
                          <a:pt x="6865109" y="13716"/>
                        </a:cubicBezTo>
                        <a:cubicBezTo>
                          <a:pt x="6572278" y="14522"/>
                          <a:pt x="6524256" y="33479"/>
                          <a:pt x="6349548" y="13716"/>
                        </a:cubicBezTo>
                        <a:cubicBezTo>
                          <a:pt x="6174840" y="-6047"/>
                          <a:pt x="5951624" y="-4398"/>
                          <a:pt x="5671177" y="13716"/>
                        </a:cubicBezTo>
                        <a:cubicBezTo>
                          <a:pt x="5390730" y="31830"/>
                          <a:pt x="5222992" y="55486"/>
                          <a:pt x="4829998" y="13716"/>
                        </a:cubicBezTo>
                        <a:cubicBezTo>
                          <a:pt x="4437004" y="-28054"/>
                          <a:pt x="4344181" y="34515"/>
                          <a:pt x="4151627" y="13716"/>
                        </a:cubicBezTo>
                        <a:cubicBezTo>
                          <a:pt x="3959073" y="-7083"/>
                          <a:pt x="3886970" y="28303"/>
                          <a:pt x="3717470" y="13716"/>
                        </a:cubicBezTo>
                        <a:cubicBezTo>
                          <a:pt x="3547970" y="-871"/>
                          <a:pt x="3451521" y="27300"/>
                          <a:pt x="3201909" y="13716"/>
                        </a:cubicBezTo>
                        <a:cubicBezTo>
                          <a:pt x="2952297" y="132"/>
                          <a:pt x="2543413" y="1457"/>
                          <a:pt x="2360729" y="13716"/>
                        </a:cubicBezTo>
                        <a:cubicBezTo>
                          <a:pt x="2178045" y="25975"/>
                          <a:pt x="1906056" y="21275"/>
                          <a:pt x="1682359" y="13716"/>
                        </a:cubicBezTo>
                        <a:cubicBezTo>
                          <a:pt x="1458662" y="6158"/>
                          <a:pt x="1330405" y="3474"/>
                          <a:pt x="1166797" y="13716"/>
                        </a:cubicBezTo>
                        <a:cubicBezTo>
                          <a:pt x="1003189" y="23958"/>
                          <a:pt x="278098" y="14961"/>
                          <a:pt x="0" y="13716"/>
                        </a:cubicBezTo>
                        <a:cubicBezTo>
                          <a:pt x="303" y="7982"/>
                          <a:pt x="182" y="52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628650" y="1447038"/>
            <a:ext cx="7886700" cy="335422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85000" lnSpcReduction="20000"/>
          </a:bodyPr>
          <a:lstStyle/>
          <a:p>
            <a:pPr marL="457200" lvl="0" indent="-2286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 err="1">
                <a:latin typeface="Microsoft JhengHei"/>
                <a:ea typeface="Microsoft JhengHei"/>
              </a:rPr>
              <a:t>學校學務／輔導處室</a:t>
            </a:r>
            <a:endParaRPr lang="en-US" sz="1700" b="1">
              <a:latin typeface="Microsoft JhengHei"/>
              <a:ea typeface="Microsoft JhengHei"/>
              <a:cs typeface="Calibri"/>
            </a:endParaRP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>
                <a:latin typeface="Microsoft JhengHei"/>
                <a:ea typeface="Microsoft JhengHei"/>
              </a:rPr>
              <a:t>撥打110 /113</a:t>
            </a:r>
            <a:endParaRPr lang="en-US" sz="1700" b="1">
              <a:latin typeface="Microsoft JhengHei"/>
              <a:ea typeface="Microsoft JhengHei"/>
              <a:cs typeface="Calibri"/>
            </a:endParaRP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 err="1">
                <a:latin typeface="Microsoft JhengHei"/>
                <a:ea typeface="Microsoft JhengHei"/>
              </a:rPr>
              <a:t>各縣巿學生輔導諮商中心</a:t>
            </a:r>
            <a:endParaRPr lang="en-US" sz="1700" b="1">
              <a:latin typeface="Microsoft JhengHei"/>
              <a:ea typeface="Microsoft JhengHei"/>
              <a:cs typeface="Calibri"/>
            </a:endParaRP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700" b="1" dirty="0">
                <a:latin typeface="Microsoft JhengHei"/>
                <a:ea typeface="Microsoft JhengHei"/>
              </a:rPr>
              <a:t>台灣展翅協會web885網路諮詢熱線 </a:t>
            </a:r>
            <a:r>
              <a:rPr lang="en-US" sz="1700" b="1" dirty="0">
                <a:uFill>
                  <a:noFill/>
                </a:uFill>
                <a:latin typeface="Microsoft JhengHei"/>
                <a:ea typeface="Microsoft JhengHe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700" b="1" u="sng" dirty="0">
                <a:latin typeface="Microsoft JhengHei"/>
                <a:ea typeface="Microsoft JhengHei"/>
                <a:hlinkClick r:id="rId3"/>
              </a:rPr>
              <a:t>http://www.web885.org.tw</a:t>
            </a:r>
            <a:endParaRPr lang="en-US" sz="1700" b="1" u="sng">
              <a:latin typeface="Microsoft JhengHei"/>
              <a:ea typeface="Microsoft JhengHei"/>
              <a:cs typeface="Calibri" panose="020F0502020204030204"/>
            </a:endParaRP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700" b="1" dirty="0" err="1">
                <a:latin typeface="Microsoft JhengHei"/>
                <a:ea typeface="Microsoft JhengHei"/>
              </a:rPr>
              <a:t>iwin網路內容防護機構</a:t>
            </a:r>
            <a:r>
              <a:rPr lang="en-US" sz="1700" b="1" dirty="0">
                <a:uFill>
                  <a:noFill/>
                </a:uFill>
                <a:latin typeface="Microsoft JhengHei"/>
                <a:ea typeface="Microsoft JhengHe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700" b="1" u="sng" dirty="0">
                <a:latin typeface="Microsoft JhengHei"/>
                <a:ea typeface="Microsoft JhengHei"/>
                <a:hlinkClick r:id="rId4"/>
              </a:rPr>
              <a:t>https://i.win.org.tw</a:t>
            </a:r>
            <a:endParaRPr lang="en-US" sz="1700" b="1" u="sng">
              <a:latin typeface="Microsoft JhengHei"/>
              <a:ea typeface="Microsoft JhengHei"/>
              <a:cs typeface="Calibri" panose="020F0502020204030204"/>
            </a:endParaRPr>
          </a:p>
          <a:p>
            <a:pPr marL="457200" lvl="0" indent="-2286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59952"/>
              <a:buFont typeface="Arial" panose="020B0604020202020204" pitchFamily="34" charset="0"/>
              <a:buChar char="•"/>
            </a:pPr>
            <a:endParaRPr lang="en-US" sz="1700" b="1" dirty="0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 b="1" dirty="0">
                <a:latin typeface="Microsoft JhengHei"/>
                <a:ea typeface="Microsoft JhengHei"/>
              </a:rPr>
              <a:t>*</a:t>
            </a:r>
            <a:r>
              <a:rPr lang="en-US" sz="1700" b="1" dirty="0" err="1">
                <a:latin typeface="Microsoft JhengHei"/>
                <a:ea typeface="Microsoft JhengHei"/>
              </a:rPr>
              <a:t>若影像已被散布，以下單位可協助要求網路業者移除違法內容</a:t>
            </a:r>
            <a:r>
              <a:rPr lang="en-US" sz="1700" b="1" dirty="0">
                <a:latin typeface="Microsoft JhengHei"/>
                <a:ea typeface="Microsoft JhengHei"/>
              </a:rPr>
              <a:t>。</a:t>
            </a:r>
            <a:endParaRPr lang="en-US" sz="1700" b="1">
              <a:latin typeface="Microsoft JhengHei"/>
              <a:ea typeface="Microsoft JhengHei"/>
              <a:cs typeface="Calibri" panose="020F0502020204030204"/>
            </a:endParaRPr>
          </a:p>
          <a:p>
            <a:pPr marL="457200" lvl="0" indent="-2286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700" b="1" dirty="0">
                <a:latin typeface="Microsoft JhengHei"/>
                <a:ea typeface="Microsoft JhengHei"/>
              </a:rPr>
              <a:t>台灣展翅協會web547網路檢舉熱線(</a:t>
            </a:r>
            <a:r>
              <a:rPr lang="en-US" sz="1700" b="1" u="sng" dirty="0">
                <a:latin typeface="Microsoft JhengHei"/>
                <a:ea typeface="Microsoft JhengHei"/>
                <a:hlinkClick r:id="rId5"/>
              </a:rPr>
              <a:t>http://www.web547.org.tw</a:t>
            </a:r>
            <a:r>
              <a:rPr lang="en-US" sz="1700" b="1" dirty="0">
                <a:latin typeface="Microsoft JhengHei"/>
                <a:ea typeface="Microsoft JhengHei"/>
              </a:rPr>
              <a:t>)</a:t>
            </a:r>
            <a:endParaRPr lang="en-US" sz="1700" b="1">
              <a:latin typeface="Microsoft JhengHei"/>
              <a:ea typeface="Microsoft JhengHei"/>
              <a:cs typeface="Calibri"/>
            </a:endParaRP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 err="1">
                <a:latin typeface="Microsoft JhengHei"/>
                <a:ea typeface="Microsoft JhengHei"/>
              </a:rPr>
              <a:t>iwin網路內容防護機構</a:t>
            </a:r>
            <a:endParaRPr lang="en-US" sz="1700" b="1" dirty="0">
              <a:latin typeface="Microsoft JhengHei"/>
              <a:ea typeface="Microsoft JhengHei"/>
              <a:cs typeface="Calibri"/>
            </a:endParaRPr>
          </a:p>
          <a:p>
            <a:pPr marL="0" lvl="0" indent="-2286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4BF9EB0-FA70-09FA-192A-B9BE4788B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966" y="3637630"/>
            <a:ext cx="866955" cy="106001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AE12BEDF-9297-7AEF-376C-08EC823668EE}"/>
              </a:ext>
            </a:extLst>
          </p:cNvPr>
          <p:cNvSpPr txBox="1"/>
          <p:nvPr/>
        </p:nvSpPr>
        <p:spPr>
          <a:xfrm>
            <a:off x="7432069" y="4770420"/>
            <a:ext cx="1657993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微軟正黑體"/>
                <a:ea typeface="微軟正黑體"/>
              </a:rPr>
              <a:t>了解更多相關資訊</a:t>
            </a:r>
            <a:endParaRPr lang="en-US" altLang="zh-TW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如螢幕大小 (16:9)</PresentationFormat>
  <Slides>9</Slides>
  <Notes>7</Notes>
  <HiddenSlides>0</HiddenSlide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Theme</vt:lpstr>
      <vt:lpstr>你的感覺很重要 尊重身體界線 不拍  不傳  要求助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五不四要 </vt:lpstr>
      <vt:lpstr>求助資源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你的感覺很重要 尊重身體界線</dc:title>
  <cp:revision>314</cp:revision>
  <dcterms:modified xsi:type="dcterms:W3CDTF">2022-12-21T07:27:27Z</dcterms:modified>
</cp:coreProperties>
</file>