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31" r:id="rId2"/>
    <p:sldId id="532" r:id="rId3"/>
    <p:sldId id="535" r:id="rId4"/>
    <p:sldId id="537" r:id="rId5"/>
    <p:sldId id="539" r:id="rId6"/>
    <p:sldId id="540" r:id="rId7"/>
    <p:sldId id="541" r:id="rId8"/>
    <p:sldId id="542" r:id="rId9"/>
    <p:sldId id="543" r:id="rId10"/>
    <p:sldId id="544" r:id="rId11"/>
    <p:sldId id="545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user" initials="a" lastIdx="1" clrIdx="0">
    <p:extLst>
      <p:ext uri="{19B8F6BF-5375-455C-9EA6-DF929625EA0E}">
        <p15:presenceInfo xmlns:p15="http://schemas.microsoft.com/office/powerpoint/2012/main" userId="ap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CCFF"/>
    <a:srgbClr val="FFFFFF"/>
    <a:srgbClr val="FF99CC"/>
    <a:srgbClr val="99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58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76DCA-934A-4725-9FDE-A25856A18A11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336AD-0140-48BB-907A-D072F42CF3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33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242240-7380-4D9B-BD75-F9F4B1166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A1241CB-BD5A-4825-8A48-E0D58AECF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0CA6D0-5E1E-45DE-B992-DD89EED8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A1D5BD-567C-41B2-B052-5E7FB68FB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762C828-3469-4DB0-B2C9-9D8EFCD5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296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B7F4F6-2765-4958-8B3A-3F0C04297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EDFC28D-E803-4A34-9DB2-A47C34882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2AB026-FEC0-4E56-806B-BCEEFC3EF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75072F-7087-4D94-BD2E-9E3181C1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384A90-3D52-425D-AEEA-4776E66A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4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7BF5178-E655-4ECE-9671-470186158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658A606-FF0A-4EBD-AA30-C1F33C408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8E34E80-1EB0-4177-9F8B-EF7E352D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49CF8E3-5BBE-4FED-B5DC-D10DC20E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BE50679-BEE7-4B13-9ED1-A8964E48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5228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 userDrawn="1">
  <p:cSld name="Title and two columns 2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"/>
          <p:cNvSpPr txBox="1">
            <a:spLocks noGrp="1"/>
          </p:cNvSpPr>
          <p:nvPr>
            <p:ph type="subTitle" idx="1"/>
          </p:nvPr>
        </p:nvSpPr>
        <p:spPr>
          <a:xfrm>
            <a:off x="501804" y="1515800"/>
            <a:ext cx="5594195" cy="42600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93" name="Google Shape;293;p20"/>
          <p:cNvSpPr/>
          <p:nvPr/>
        </p:nvSpPr>
        <p:spPr>
          <a:xfrm>
            <a:off x="-435014" y="5107489"/>
            <a:ext cx="2373200" cy="2373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95" name="Google Shape;295;p20"/>
          <p:cNvSpPr/>
          <p:nvPr/>
        </p:nvSpPr>
        <p:spPr>
          <a:xfrm>
            <a:off x="13380630" y="1156949"/>
            <a:ext cx="622400" cy="622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" name="矩形: 剪去單一角落 2">
            <a:extLst>
              <a:ext uri="{FF2B5EF4-FFF2-40B4-BE49-F238E27FC236}">
                <a16:creationId xmlns:a16="http://schemas.microsoft.com/office/drawing/2014/main" id="{A8A8E388-4813-47FC-A411-A79BE3B5D630}"/>
              </a:ext>
            </a:extLst>
          </p:cNvPr>
          <p:cNvSpPr/>
          <p:nvPr userDrawn="1"/>
        </p:nvSpPr>
        <p:spPr>
          <a:xfrm>
            <a:off x="-235009" y="492618"/>
            <a:ext cx="6398945" cy="788349"/>
          </a:xfrm>
          <a:prstGeom prst="snip1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Google Shape;337;p22"/>
          <p:cNvSpPr/>
          <p:nvPr userDrawn="1"/>
        </p:nvSpPr>
        <p:spPr>
          <a:xfrm rot="17729246">
            <a:off x="1615847" y="5659804"/>
            <a:ext cx="644679" cy="1268571"/>
          </a:xfrm>
          <a:prstGeom prst="triangle">
            <a:avLst>
              <a:gd name="adj" fmla="val 50000"/>
            </a:avLst>
          </a:prstGeom>
          <a:solidFill>
            <a:srgbClr val="9966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6" name="標題 1">
            <a:extLst>
              <a:ext uri="{FF2B5EF4-FFF2-40B4-BE49-F238E27FC236}">
                <a16:creationId xmlns:a16="http://schemas.microsoft.com/office/drawing/2014/main" id="{810FD6D3-2642-48A0-86F9-A03868CA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57" y="514920"/>
            <a:ext cx="6827389" cy="788349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423393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 preserve="1" userDrawn="1">
  <p:cSld name="1_Title and two columns 2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"/>
          <p:cNvSpPr/>
          <p:nvPr/>
        </p:nvSpPr>
        <p:spPr>
          <a:xfrm>
            <a:off x="-435014" y="5107489"/>
            <a:ext cx="2373200" cy="2373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95" name="Google Shape;295;p20"/>
          <p:cNvSpPr/>
          <p:nvPr/>
        </p:nvSpPr>
        <p:spPr>
          <a:xfrm>
            <a:off x="11233175" y="616622"/>
            <a:ext cx="622400" cy="622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7;p22"/>
          <p:cNvSpPr/>
          <p:nvPr userDrawn="1"/>
        </p:nvSpPr>
        <p:spPr>
          <a:xfrm rot="17729246">
            <a:off x="1615847" y="5659804"/>
            <a:ext cx="644679" cy="1268571"/>
          </a:xfrm>
          <a:prstGeom prst="triangle">
            <a:avLst>
              <a:gd name="adj" fmla="val 50000"/>
            </a:avLst>
          </a:prstGeom>
          <a:solidFill>
            <a:srgbClr val="9966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15277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AC3E21-F22A-4CAA-8857-4B9926C2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0C0C70-AA0F-43A3-9E7C-0B1C042C5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15D649-D94E-4738-AC4E-3A891524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C1EFE0-2229-4A1A-B634-D66F922C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E2804E-2A3F-40B9-81C2-6D6A4353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8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B93C2E-282B-4B61-BB2E-A137BC4B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6AC9189-D79A-4389-BB5A-1BDE43BEC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69BFD9-D66E-4D9B-A371-5D1BA5F2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C9F05B-DBFA-483F-B110-9D9784CC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41EF32-4A68-4706-8DB3-FDB48D7A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365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824A14-E08E-4503-9138-861583B0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A5762E-F6DA-4E69-8479-CBDA2A041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EDCE53F-94C3-4217-A1FE-AE31487AB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33A3244-18A4-4B93-91AD-6D1652DA2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145697D-E7DD-44C2-92C2-AAC9653A1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FA1121F-741C-42DA-AE3A-EA29D70D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26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78FD9C-8554-4CCC-8F41-94AF3305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2EE8E29-A066-4D26-90B2-E001E76B0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B6FC245-0705-43CD-827B-59B2EC65E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5950719-5A2A-4A92-8983-B885B5E69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04D1BA9-3137-40CD-9AEB-C28382AF8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DA6CACC-20C0-41FF-9202-3102930A5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254AE87-3B23-49E4-8A4A-06BC34DB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554F333-AC62-493A-9057-4D720379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62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E6E4E3-178F-43B7-8DD1-1ABAD3BD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4A56143-37AB-490C-B170-733B31C5C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C816777-CF1D-49E9-A134-0580A3003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27E873A-DD4A-4522-B1B7-2FF938834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89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93B83FA-237C-4B4F-AC42-0406EBDA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979B5E7-483A-456F-B1F0-B8806EE8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66014AD-649E-44FD-8538-D1CDECBE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2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3C172C-3FA0-4CA7-AC8D-53E1DC62D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712E10-5302-46BD-9275-53059B7C8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D916118-239C-4DB2-9B45-EB6D06AB3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9A62645-A99E-42C6-8E8B-234F29F8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4ABB2E3-C5F5-4E93-A9D1-5E364D44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A3145B3-57D5-4D84-9F6D-F0477076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58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D55092-848B-48EE-ABF6-7DCF06071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A744910-8295-4CDC-BCCD-1D2A49342C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3740519-455A-4D46-8B25-4CB55E6C8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6A8C83B-EBEA-458D-8178-062F560D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C380999-7577-489E-9094-39CEB8013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D5F02B5-9A0C-4596-993D-F703334D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025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C280DA6-F74D-408C-8192-19B74D11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AB23FDA-96CA-4862-A463-536AF1E25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B615C5C-3A79-4611-9D19-55BDDC418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D940D-1A27-44E5-A6FE-1F3FB0C1BC58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3D092D9-C994-4767-8870-8AC2E5B62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AEA8FB-F722-4137-B332-D30A5D751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10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D4FF586-586B-4371-8972-35B57FAC9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5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6">
            <a:extLst>
              <a:ext uri="{FF2B5EF4-FFF2-40B4-BE49-F238E27FC236}">
                <a16:creationId xmlns:a16="http://schemas.microsoft.com/office/drawing/2014/main" id="{F81B3692-972F-4BFC-AE7A-BAC20E817904}"/>
              </a:ext>
            </a:extLst>
          </p:cNvPr>
          <p:cNvSpPr/>
          <p:nvPr/>
        </p:nvSpPr>
        <p:spPr>
          <a:xfrm>
            <a:off x="1489361" y="5520088"/>
            <a:ext cx="9746675" cy="136283"/>
          </a:xfrm>
          <a:custGeom>
            <a:avLst/>
            <a:gdLst>
              <a:gd name="connsiteX0" fmla="*/ 0 w 8063345"/>
              <a:gd name="connsiteY0" fmla="*/ 0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0 w 8063345"/>
              <a:gd name="connsiteY4" fmla="*/ 0 h 997527"/>
              <a:gd name="connsiteX0" fmla="*/ 637309 w 8063345"/>
              <a:gd name="connsiteY0" fmla="*/ 13855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637309 w 8063345"/>
              <a:gd name="connsiteY4" fmla="*/ 1385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3345" h="997527">
                <a:moveTo>
                  <a:pt x="637309" y="13855"/>
                </a:moveTo>
                <a:lnTo>
                  <a:pt x="8063345" y="0"/>
                </a:lnTo>
                <a:lnTo>
                  <a:pt x="8063345" y="997527"/>
                </a:lnTo>
                <a:lnTo>
                  <a:pt x="0" y="997527"/>
                </a:lnTo>
                <a:lnTo>
                  <a:pt x="637309" y="13855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6DBB221E-6FC9-4CEC-AEB2-D9CFF9F2A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746" y="648886"/>
            <a:ext cx="6237577" cy="489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8082101-D8DE-441B-A26F-C2664DC74F18}"/>
              </a:ext>
            </a:extLst>
          </p:cNvPr>
          <p:cNvSpPr txBox="1"/>
          <p:nvPr/>
        </p:nvSpPr>
        <p:spPr>
          <a:xfrm>
            <a:off x="2604654" y="5656371"/>
            <a:ext cx="9130144" cy="959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1949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年，愛蓮娜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羅斯福（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Eleanor Roosevelt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）手拿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世界人權宣言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海報，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她當時擔任聯合國人權委員會主席，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世界人權宣言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即由她主導起草。</a:t>
            </a:r>
          </a:p>
        </p:txBody>
      </p:sp>
    </p:spTree>
    <p:extLst>
      <p:ext uri="{BB962C8B-B14F-4D97-AF65-F5344CB8AC3E}">
        <p14:creationId xmlns:p14="http://schemas.microsoft.com/office/powerpoint/2010/main" val="296070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D8194A1-41A3-435A-A072-CF9C25AD5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67" y="2784493"/>
            <a:ext cx="508706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2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88D6BACD-4851-4376-B56B-27679051C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r="63232" b="92040"/>
          <a:stretch/>
        </p:blipFill>
        <p:spPr>
          <a:xfrm>
            <a:off x="0" y="4148254"/>
            <a:ext cx="12192000" cy="2709746"/>
          </a:xfrm>
          <a:prstGeom prst="rect">
            <a:avLst/>
          </a:prstGeom>
        </p:spPr>
      </p:pic>
      <p:grpSp>
        <p:nvGrpSpPr>
          <p:cNvPr id="6" name="그룹 305">
            <a:extLst>
              <a:ext uri="{FF2B5EF4-FFF2-40B4-BE49-F238E27FC236}">
                <a16:creationId xmlns:a16="http://schemas.microsoft.com/office/drawing/2014/main" id="{4E693FB7-CEFD-45E8-A741-3A2CB44AFC33}"/>
              </a:ext>
            </a:extLst>
          </p:cNvPr>
          <p:cNvGrpSpPr/>
          <p:nvPr/>
        </p:nvGrpSpPr>
        <p:grpSpPr>
          <a:xfrm>
            <a:off x="4071709" y="4415883"/>
            <a:ext cx="3834506" cy="2035982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73B3AD1E-4B11-4049-B45A-0017AB09F5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40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90657D7-0CC4-48E7-9D14-56B5F4F4D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4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ECF26C09-7B6F-4831-A43E-E6DC7A61AA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4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FB3EC76-4AD8-48CE-A93A-C67F46F98B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400"/>
            </a:p>
          </p:txBody>
        </p:sp>
      </p:grpSp>
      <p:grpSp>
        <p:nvGrpSpPr>
          <p:cNvPr id="13" name="Group 381">
            <a:extLst>
              <a:ext uri="{FF2B5EF4-FFF2-40B4-BE49-F238E27FC236}">
                <a16:creationId xmlns:a16="http://schemas.microsoft.com/office/drawing/2014/main" id="{3E613035-C977-4B36-AA4D-92A96D7C936C}"/>
              </a:ext>
            </a:extLst>
          </p:cNvPr>
          <p:cNvGrpSpPr/>
          <p:nvPr/>
        </p:nvGrpSpPr>
        <p:grpSpPr>
          <a:xfrm>
            <a:off x="4153209" y="-175204"/>
            <a:ext cx="3935622" cy="2037936"/>
            <a:chOff x="4172422" y="3065820"/>
            <a:chExt cx="3935622" cy="2037936"/>
          </a:xfrm>
        </p:grpSpPr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CFBEF0EA-BDD7-48C2-A842-F5080552D191}"/>
                </a:ext>
              </a:extLst>
            </p:cNvPr>
            <p:cNvSpPr/>
            <p:nvPr/>
          </p:nvSpPr>
          <p:spPr>
            <a:xfrm>
              <a:off x="4172422" y="3065820"/>
              <a:ext cx="3935622" cy="2037936"/>
            </a:xfrm>
            <a:custGeom>
              <a:avLst/>
              <a:gdLst>
                <a:gd name="connsiteX0" fmla="*/ 3541 w 3935622"/>
                <a:gd name="connsiteY0" fmla="*/ 0 h 2037936"/>
                <a:gd name="connsiteX1" fmla="*/ 3932081 w 3935622"/>
                <a:gd name="connsiteY1" fmla="*/ 0 h 2037936"/>
                <a:gd name="connsiteX2" fmla="*/ 3935622 w 3935622"/>
                <a:gd name="connsiteY2" fmla="*/ 70124 h 2037936"/>
                <a:gd name="connsiteX3" fmla="*/ 1967810 w 3935622"/>
                <a:gd name="connsiteY3" fmla="*/ 2037936 h 2037936"/>
                <a:gd name="connsiteX4" fmla="*/ 0 w 3935622"/>
                <a:gd name="connsiteY4" fmla="*/ 70124 h 20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622" h="2037936">
                  <a:moveTo>
                    <a:pt x="3541" y="0"/>
                  </a:moveTo>
                  <a:lnTo>
                    <a:pt x="3932081" y="0"/>
                  </a:lnTo>
                  <a:lnTo>
                    <a:pt x="3935622" y="70124"/>
                  </a:lnTo>
                  <a:cubicBezTo>
                    <a:pt x="3935622" y="1156916"/>
                    <a:pt x="3054602" y="2037936"/>
                    <a:pt x="1967810" y="2037936"/>
                  </a:cubicBezTo>
                  <a:cubicBezTo>
                    <a:pt x="881018" y="2037936"/>
                    <a:pt x="0" y="1156916"/>
                    <a:pt x="0" y="70124"/>
                  </a:cubicBezTo>
                  <a:close/>
                </a:path>
              </a:pathLst>
            </a:custGeom>
            <a:solidFill>
              <a:srgbClr val="FFCCFF"/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: Shape 30">
              <a:extLst>
                <a:ext uri="{FF2B5EF4-FFF2-40B4-BE49-F238E27FC236}">
                  <a16:creationId xmlns:a16="http://schemas.microsoft.com/office/drawing/2014/main" id="{3D011E64-5379-4AA1-9ADB-7DFC6C71BB8D}"/>
                </a:ext>
              </a:extLst>
            </p:cNvPr>
            <p:cNvSpPr/>
            <p:nvPr/>
          </p:nvSpPr>
          <p:spPr>
            <a:xfrm>
              <a:off x="4209270" y="3065820"/>
              <a:ext cx="3879327" cy="1909892"/>
            </a:xfrm>
            <a:custGeom>
              <a:avLst/>
              <a:gdLst>
                <a:gd name="connsiteX0" fmla="*/ 3667412 w 3879327"/>
                <a:gd name="connsiteY0" fmla="*/ 737466 h 1909892"/>
                <a:gd name="connsiteX1" fmla="*/ 3643554 w 3879327"/>
                <a:gd name="connsiteY1" fmla="*/ 757958 h 1909892"/>
                <a:gd name="connsiteX2" fmla="*/ 3647224 w 3879327"/>
                <a:gd name="connsiteY2" fmla="*/ 824025 h 1909892"/>
                <a:gd name="connsiteX3" fmla="*/ 3698611 w 3879327"/>
                <a:gd name="connsiteY3" fmla="*/ 782428 h 1909892"/>
                <a:gd name="connsiteX4" fmla="*/ 3702281 w 3879327"/>
                <a:gd name="connsiteY4" fmla="*/ 775087 h 1909892"/>
                <a:gd name="connsiteX5" fmla="*/ 3702281 w 3879327"/>
                <a:gd name="connsiteY5" fmla="*/ 748170 h 1909892"/>
                <a:gd name="connsiteX6" fmla="*/ 3667412 w 3879327"/>
                <a:gd name="connsiteY6" fmla="*/ 737466 h 1909892"/>
                <a:gd name="connsiteX7" fmla="*/ 3140708 w 3879327"/>
                <a:gd name="connsiteY7" fmla="*/ 293040 h 1909892"/>
                <a:gd name="connsiteX8" fmla="*/ 3129696 w 3879327"/>
                <a:gd name="connsiteY8" fmla="*/ 306499 h 1909892"/>
                <a:gd name="connsiteX9" fmla="*/ 3159060 w 3879327"/>
                <a:gd name="connsiteY9" fmla="*/ 340756 h 1909892"/>
                <a:gd name="connsiteX10" fmla="*/ 3178635 w 3879327"/>
                <a:gd name="connsiteY10" fmla="*/ 324851 h 1909892"/>
                <a:gd name="connsiteX11" fmla="*/ 3140708 w 3879327"/>
                <a:gd name="connsiteY11" fmla="*/ 293040 h 1909892"/>
                <a:gd name="connsiteX12" fmla="*/ 1020437 w 3879327"/>
                <a:gd name="connsiteY12" fmla="*/ 138884 h 1909892"/>
                <a:gd name="connsiteX13" fmla="*/ 1032672 w 3879327"/>
                <a:gd name="connsiteY13" fmla="*/ 146224 h 1909892"/>
                <a:gd name="connsiteX14" fmla="*/ 1020437 w 3879327"/>
                <a:gd name="connsiteY14" fmla="*/ 159682 h 1909892"/>
                <a:gd name="connsiteX15" fmla="*/ 1006980 w 3879327"/>
                <a:gd name="connsiteY15" fmla="*/ 152341 h 1909892"/>
                <a:gd name="connsiteX16" fmla="*/ 1020437 w 3879327"/>
                <a:gd name="connsiteY16" fmla="*/ 138884 h 1909892"/>
                <a:gd name="connsiteX17" fmla="*/ 726805 w 3879327"/>
                <a:gd name="connsiteY17" fmla="*/ 131543 h 1909892"/>
                <a:gd name="connsiteX18" fmla="*/ 751274 w 3879327"/>
                <a:gd name="connsiteY18" fmla="*/ 146224 h 1909892"/>
                <a:gd name="connsiteX19" fmla="*/ 740264 w 3879327"/>
                <a:gd name="connsiteY19" fmla="*/ 156012 h 1909892"/>
                <a:gd name="connsiteX20" fmla="*/ 715795 w 3879327"/>
                <a:gd name="connsiteY20" fmla="*/ 143777 h 1909892"/>
                <a:gd name="connsiteX21" fmla="*/ 726805 w 3879327"/>
                <a:gd name="connsiteY21" fmla="*/ 131543 h 1909892"/>
                <a:gd name="connsiteX22" fmla="*/ 887079 w 3879327"/>
                <a:gd name="connsiteY22" fmla="*/ 96063 h 1909892"/>
                <a:gd name="connsiteX23" fmla="*/ 970275 w 3879327"/>
                <a:gd name="connsiteY23" fmla="*/ 149895 h 1909892"/>
                <a:gd name="connsiteX24" fmla="*/ 861387 w 3879327"/>
                <a:gd name="connsiteY24" fmla="*/ 149895 h 1909892"/>
                <a:gd name="connsiteX25" fmla="*/ 887079 w 3879327"/>
                <a:gd name="connsiteY25" fmla="*/ 96063 h 1909892"/>
                <a:gd name="connsiteX26" fmla="*/ 3767952 w 3879327"/>
                <a:gd name="connsiteY26" fmla="*/ 0 h 1909892"/>
                <a:gd name="connsiteX27" fmla="*/ 3877637 w 3879327"/>
                <a:gd name="connsiteY27" fmla="*/ 0 h 1909892"/>
                <a:gd name="connsiteX28" fmla="*/ 3878460 w 3879327"/>
                <a:gd name="connsiteY28" fmla="*/ 111967 h 1909892"/>
                <a:gd name="connsiteX29" fmla="*/ 3869895 w 3879327"/>
                <a:gd name="connsiteY29" fmla="*/ 153565 h 1909892"/>
                <a:gd name="connsiteX30" fmla="*/ 3789146 w 3879327"/>
                <a:gd name="connsiteY30" fmla="*/ 47124 h 1909892"/>
                <a:gd name="connsiteX31" fmla="*/ 3768959 w 3879327"/>
                <a:gd name="connsiteY31" fmla="*/ 1244 h 1909892"/>
                <a:gd name="connsiteX32" fmla="*/ 2364134 w 3879327"/>
                <a:gd name="connsiteY32" fmla="*/ 0 h 1909892"/>
                <a:gd name="connsiteX33" fmla="*/ 3723105 w 3879327"/>
                <a:gd name="connsiteY33" fmla="*/ 0 h 1909892"/>
                <a:gd name="connsiteX34" fmla="*/ 3753666 w 3879327"/>
                <a:gd name="connsiteY34" fmla="*/ 49571 h 1909892"/>
                <a:gd name="connsiteX35" fmla="*/ 3765901 w 3879327"/>
                <a:gd name="connsiteY35" fmla="*/ 91169 h 1909892"/>
                <a:gd name="connsiteX36" fmla="*/ 3795264 w 3879327"/>
                <a:gd name="connsiteY36" fmla="*/ 157236 h 1909892"/>
                <a:gd name="connsiteX37" fmla="*/ 3842979 w 3879327"/>
                <a:gd name="connsiteY37" fmla="*/ 267348 h 1909892"/>
                <a:gd name="connsiteX38" fmla="*/ 3858885 w 3879327"/>
                <a:gd name="connsiteY38" fmla="*/ 340756 h 1909892"/>
                <a:gd name="connsiteX39" fmla="*/ 3697387 w 3879327"/>
                <a:gd name="connsiteY39" fmla="*/ 877859 h 1909892"/>
                <a:gd name="connsiteX40" fmla="*/ 3639884 w 3879327"/>
                <a:gd name="connsiteY40" fmla="*/ 990417 h 1909892"/>
                <a:gd name="connsiteX41" fmla="*/ 3614191 w 3879327"/>
                <a:gd name="connsiteY41" fmla="*/ 1016111 h 1909892"/>
                <a:gd name="connsiteX42" fmla="*/ 3597062 w 3879327"/>
                <a:gd name="connsiteY42" fmla="*/ 983076 h 1909892"/>
                <a:gd name="connsiteX43" fmla="*/ 3567699 w 3879327"/>
                <a:gd name="connsiteY43" fmla="*/ 894987 h 1909892"/>
                <a:gd name="connsiteX44" fmla="*/ 3593391 w 3879327"/>
                <a:gd name="connsiteY44" fmla="*/ 974513 h 1909892"/>
                <a:gd name="connsiteX45" fmla="*/ 3614191 w 3879327"/>
                <a:gd name="connsiteY45" fmla="*/ 1024676 h 1909892"/>
                <a:gd name="connsiteX46" fmla="*/ 3468599 w 3879327"/>
                <a:gd name="connsiteY46" fmla="*/ 1253463 h 1909892"/>
                <a:gd name="connsiteX47" fmla="*/ 3266726 w 3879327"/>
                <a:gd name="connsiteY47" fmla="*/ 1473688 h 1909892"/>
                <a:gd name="connsiteX48" fmla="*/ 3171296 w 3879327"/>
                <a:gd name="connsiteY48" fmla="*/ 1556883 h 1909892"/>
                <a:gd name="connsiteX49" fmla="*/ 3154167 w 3879327"/>
                <a:gd name="connsiteY49" fmla="*/ 1515286 h 1909892"/>
                <a:gd name="connsiteX50" fmla="*/ 3105228 w 3879327"/>
                <a:gd name="connsiteY50" fmla="*/ 1358682 h 1909892"/>
                <a:gd name="connsiteX51" fmla="*/ 3123580 w 3879327"/>
                <a:gd name="connsiteY51" fmla="*/ 1155586 h 1909892"/>
                <a:gd name="connsiteX52" fmla="*/ 3135814 w 3879327"/>
                <a:gd name="connsiteY52" fmla="*/ 1061380 h 1909892"/>
                <a:gd name="connsiteX53" fmla="*/ 3111345 w 3879327"/>
                <a:gd name="connsiteY53" fmla="*/ 943925 h 1909892"/>
                <a:gd name="connsiteX54" fmla="*/ 3068524 w 3879327"/>
                <a:gd name="connsiteY54" fmla="*/ 859507 h 1909892"/>
                <a:gd name="connsiteX55" fmla="*/ 3034267 w 3879327"/>
                <a:gd name="connsiteY55" fmla="*/ 689444 h 1909892"/>
                <a:gd name="connsiteX56" fmla="*/ 3039161 w 3879327"/>
                <a:gd name="connsiteY56" fmla="*/ 663752 h 1909892"/>
                <a:gd name="connsiteX57" fmla="*/ 2969423 w 3879327"/>
                <a:gd name="connsiteY57" fmla="*/ 602578 h 1909892"/>
                <a:gd name="connsiteX58" fmla="*/ 2921708 w 3879327"/>
                <a:gd name="connsiteY58" fmla="*/ 585450 h 1909892"/>
                <a:gd name="connsiteX59" fmla="*/ 2816490 w 3879327"/>
                <a:gd name="connsiteY59" fmla="*/ 552416 h 1909892"/>
                <a:gd name="connsiteX60" fmla="*/ 2761433 w 3879327"/>
                <a:gd name="connsiteY60" fmla="*/ 579332 h 1909892"/>
                <a:gd name="connsiteX61" fmla="*/ 2695366 w 3879327"/>
                <a:gd name="connsiteY61" fmla="*/ 585450 h 1909892"/>
                <a:gd name="connsiteX62" fmla="*/ 2610947 w 3879327"/>
                <a:gd name="connsiteY62" fmla="*/ 594014 h 1909892"/>
                <a:gd name="connsiteX63" fmla="*/ 2525304 w 3879327"/>
                <a:gd name="connsiteY63" fmla="*/ 576885 h 1909892"/>
                <a:gd name="connsiteX64" fmla="*/ 2455566 w 3879327"/>
                <a:gd name="connsiteY64" fmla="*/ 516936 h 1909892"/>
                <a:gd name="connsiteX65" fmla="*/ 2426203 w 3879327"/>
                <a:gd name="connsiteY65" fmla="*/ 480232 h 1909892"/>
                <a:gd name="connsiteX66" fmla="*/ 2352795 w 3879327"/>
                <a:gd name="connsiteY66" fmla="*/ 368895 h 1909892"/>
                <a:gd name="connsiteX67" fmla="*/ 2330772 w 3879327"/>
                <a:gd name="connsiteY67" fmla="*/ 258783 h 1909892"/>
                <a:gd name="connsiteX68" fmla="*/ 2339337 w 3879327"/>
                <a:gd name="connsiteY68" fmla="*/ 80157 h 1909892"/>
                <a:gd name="connsiteX69" fmla="*/ 2338113 w 3879327"/>
                <a:gd name="connsiteY69" fmla="*/ 50794 h 1909892"/>
                <a:gd name="connsiteX70" fmla="*/ 578273 w 3879327"/>
                <a:gd name="connsiteY70" fmla="*/ 0 h 1909892"/>
                <a:gd name="connsiteX71" fmla="*/ 701190 w 3879327"/>
                <a:gd name="connsiteY71" fmla="*/ 0 h 1909892"/>
                <a:gd name="connsiteX72" fmla="*/ 712123 w 3879327"/>
                <a:gd name="connsiteY72" fmla="*/ 5526 h 1909892"/>
                <a:gd name="connsiteX73" fmla="*/ 819789 w 3879327"/>
                <a:gd name="connsiteY73" fmla="*/ 80157 h 1909892"/>
                <a:gd name="connsiteX74" fmla="*/ 731699 w 3879327"/>
                <a:gd name="connsiteY74" fmla="*/ 64253 h 1909892"/>
                <a:gd name="connsiteX75" fmla="*/ 666856 w 3879327"/>
                <a:gd name="connsiteY75" fmla="*/ 15314 h 1909892"/>
                <a:gd name="connsiteX76" fmla="*/ 664034 w 3879327"/>
                <a:gd name="connsiteY76" fmla="*/ 14263 h 1909892"/>
                <a:gd name="connsiteX77" fmla="*/ 666856 w 3879327"/>
                <a:gd name="connsiteY77" fmla="*/ 16537 h 1909892"/>
                <a:gd name="connsiteX78" fmla="*/ 568978 w 3879327"/>
                <a:gd name="connsiteY78" fmla="*/ 25102 h 1909892"/>
                <a:gd name="connsiteX79" fmla="*/ 575153 w 3879327"/>
                <a:gd name="connsiteY79" fmla="*/ 3423 h 1909892"/>
                <a:gd name="connsiteX80" fmla="*/ 10781 w 3879327"/>
                <a:gd name="connsiteY80" fmla="*/ 0 h 1909892"/>
                <a:gd name="connsiteX81" fmla="*/ 229452 w 3879327"/>
                <a:gd name="connsiteY81" fmla="*/ 0 h 1909892"/>
                <a:gd name="connsiteX82" fmla="*/ 227783 w 3879327"/>
                <a:gd name="connsiteY82" fmla="*/ 23572 h 1909892"/>
                <a:gd name="connsiteX83" fmla="*/ 242312 w 3879327"/>
                <a:gd name="connsiteY83" fmla="*/ 88722 h 1909892"/>
                <a:gd name="connsiteX84" fmla="*/ 303485 w 3879327"/>
                <a:gd name="connsiteY84" fmla="*/ 125426 h 1909892"/>
                <a:gd name="connsiteX85" fmla="*/ 401363 w 3879327"/>
                <a:gd name="connsiteY85" fmla="*/ 50794 h 1909892"/>
                <a:gd name="connsiteX86" fmla="*/ 487005 w 3879327"/>
                <a:gd name="connsiteY86" fmla="*/ 25102 h 1909892"/>
                <a:gd name="connsiteX87" fmla="*/ 489452 w 3879327"/>
                <a:gd name="connsiteY87" fmla="*/ 52018 h 1909892"/>
                <a:gd name="connsiteX88" fmla="*/ 427055 w 3879327"/>
                <a:gd name="connsiteY88" fmla="*/ 191493 h 1909892"/>
                <a:gd name="connsiteX89" fmla="*/ 445407 w 3879327"/>
                <a:gd name="connsiteY89" fmla="*/ 217185 h 1909892"/>
                <a:gd name="connsiteX90" fmla="*/ 516369 w 3879327"/>
                <a:gd name="connsiteY90" fmla="*/ 218410 h 1909892"/>
                <a:gd name="connsiteX91" fmla="*/ 554295 w 3879327"/>
                <a:gd name="connsiteY91" fmla="*/ 272242 h 1909892"/>
                <a:gd name="connsiteX92" fmla="*/ 537167 w 3879327"/>
                <a:gd name="connsiteY92" fmla="*/ 344426 h 1909892"/>
                <a:gd name="connsiteX93" fmla="*/ 567754 w 3879327"/>
                <a:gd name="connsiteY93" fmla="*/ 433740 h 1909892"/>
                <a:gd name="connsiteX94" fmla="*/ 631375 w 3879327"/>
                <a:gd name="connsiteY94" fmla="*/ 432516 h 1909892"/>
                <a:gd name="connsiteX95" fmla="*/ 679089 w 3879327"/>
                <a:gd name="connsiteY95" fmla="*/ 441081 h 1909892"/>
                <a:gd name="connsiteX96" fmla="*/ 731699 w 3879327"/>
                <a:gd name="connsiteY96" fmla="*/ 433740 h 1909892"/>
                <a:gd name="connsiteX97" fmla="*/ 839364 w 3879327"/>
                <a:gd name="connsiteY97" fmla="*/ 357885 h 1909892"/>
                <a:gd name="connsiteX98" fmla="*/ 852822 w 3879327"/>
                <a:gd name="connsiteY98" fmla="*/ 370120 h 1909892"/>
                <a:gd name="connsiteX99" fmla="*/ 883409 w 3879327"/>
                <a:gd name="connsiteY99" fmla="*/ 376236 h 1909892"/>
                <a:gd name="connsiteX100" fmla="*/ 942135 w 3879327"/>
                <a:gd name="connsiteY100" fmla="*/ 381130 h 1909892"/>
                <a:gd name="connsiteX101" fmla="*/ 1058364 w 3879327"/>
                <a:gd name="connsiteY101" fmla="*/ 401930 h 1909892"/>
                <a:gd name="connsiteX102" fmla="*/ 1101186 w 3879327"/>
                <a:gd name="connsiteY102" fmla="*/ 412940 h 1909892"/>
                <a:gd name="connsiteX103" fmla="*/ 1158689 w 3879327"/>
                <a:gd name="connsiteY103" fmla="*/ 466773 h 1909892"/>
                <a:gd name="connsiteX104" fmla="*/ 1334868 w 3879327"/>
                <a:gd name="connsiteY104" fmla="*/ 569544 h 1909892"/>
                <a:gd name="connsiteX105" fmla="*/ 1424182 w 3879327"/>
                <a:gd name="connsiteY105" fmla="*/ 721254 h 1909892"/>
                <a:gd name="connsiteX106" fmla="*/ 1410723 w 3879327"/>
                <a:gd name="connsiteY106" fmla="*/ 746948 h 1909892"/>
                <a:gd name="connsiteX107" fmla="*/ 1408276 w 3879327"/>
                <a:gd name="connsiteY107" fmla="*/ 802003 h 1909892"/>
                <a:gd name="connsiteX108" fmla="*/ 1433970 w 3879327"/>
                <a:gd name="connsiteY108" fmla="*/ 805674 h 1909892"/>
                <a:gd name="connsiteX109" fmla="*/ 1522059 w 3879327"/>
                <a:gd name="connsiteY109" fmla="*/ 773864 h 1909892"/>
                <a:gd name="connsiteX110" fmla="*/ 1634618 w 3879327"/>
                <a:gd name="connsiteY110" fmla="*/ 832590 h 1909892"/>
                <a:gd name="connsiteX111" fmla="*/ 1771647 w 3879327"/>
                <a:gd name="connsiteY111" fmla="*/ 894987 h 1909892"/>
                <a:gd name="connsiteX112" fmla="*/ 1831596 w 3879327"/>
                <a:gd name="connsiteY112" fmla="*/ 930468 h 1909892"/>
                <a:gd name="connsiteX113" fmla="*/ 1826702 w 3879327"/>
                <a:gd name="connsiteY113" fmla="*/ 1036909 h 1909892"/>
                <a:gd name="connsiteX114" fmla="*/ 1749624 w 3879327"/>
                <a:gd name="connsiteY114" fmla="*/ 1153139 h 1909892"/>
                <a:gd name="connsiteX115" fmla="*/ 1734943 w 3879327"/>
                <a:gd name="connsiteY115" fmla="*/ 1217982 h 1909892"/>
                <a:gd name="connsiteX116" fmla="*/ 1694568 w 3879327"/>
                <a:gd name="connsiteY116" fmla="*/ 1445547 h 1909892"/>
                <a:gd name="connsiteX117" fmla="*/ 1651747 w 3879327"/>
                <a:gd name="connsiteY117" fmla="*/ 1478581 h 1909892"/>
                <a:gd name="connsiteX118" fmla="*/ 1555092 w 3879327"/>
                <a:gd name="connsiteY118" fmla="*/ 1523849 h 1909892"/>
                <a:gd name="connsiteX119" fmla="*/ 1522059 w 3879327"/>
                <a:gd name="connsiteY119" fmla="*/ 1586247 h 1909892"/>
                <a:gd name="connsiteX120" fmla="*/ 1485355 w 3879327"/>
                <a:gd name="connsiteY120" fmla="*/ 1742851 h 1909892"/>
                <a:gd name="connsiteX121" fmla="*/ 1431523 w 3879327"/>
                <a:gd name="connsiteY121" fmla="*/ 1843175 h 1909892"/>
                <a:gd name="connsiteX122" fmla="*/ 1397266 w 3879327"/>
                <a:gd name="connsiteY122" fmla="*/ 1867644 h 1909892"/>
                <a:gd name="connsiteX123" fmla="*/ 1353221 w 3879327"/>
                <a:gd name="connsiteY123" fmla="*/ 1859079 h 1909892"/>
                <a:gd name="connsiteX124" fmla="*/ 1334868 w 3879327"/>
                <a:gd name="connsiteY124" fmla="*/ 1867644 h 1909892"/>
                <a:gd name="connsiteX125" fmla="*/ 1353221 w 3879327"/>
                <a:gd name="connsiteY125" fmla="*/ 1901901 h 1909892"/>
                <a:gd name="connsiteX126" fmla="*/ 1326304 w 3879327"/>
                <a:gd name="connsiteY126" fmla="*/ 1906795 h 1909892"/>
                <a:gd name="connsiteX127" fmla="*/ 995968 w 3879327"/>
                <a:gd name="connsiteY127" fmla="*/ 1766096 h 1909892"/>
                <a:gd name="connsiteX128" fmla="*/ 956817 w 3879327"/>
                <a:gd name="connsiteY128" fmla="*/ 1708593 h 1909892"/>
                <a:gd name="connsiteX129" fmla="*/ 937242 w 3879327"/>
                <a:gd name="connsiteY129" fmla="*/ 1657208 h 1909892"/>
                <a:gd name="connsiteX130" fmla="*/ 916442 w 3879327"/>
                <a:gd name="connsiteY130" fmla="*/ 1399055 h 1909892"/>
                <a:gd name="connsiteX131" fmla="*/ 850375 w 3879327"/>
                <a:gd name="connsiteY131" fmla="*/ 1306072 h 1909892"/>
                <a:gd name="connsiteX132" fmla="*/ 682760 w 3879327"/>
                <a:gd name="connsiteY132" fmla="*/ 1107870 h 1909892"/>
                <a:gd name="connsiteX133" fmla="*/ 598340 w 3879327"/>
                <a:gd name="connsiteY133" fmla="*/ 958607 h 1909892"/>
                <a:gd name="connsiteX134" fmla="*/ 591000 w 3879327"/>
                <a:gd name="connsiteY134" fmla="*/ 864401 h 1909892"/>
                <a:gd name="connsiteX135" fmla="*/ 595893 w 3879327"/>
                <a:gd name="connsiteY135" fmla="*/ 831366 h 1909892"/>
                <a:gd name="connsiteX136" fmla="*/ 624034 w 3879327"/>
                <a:gd name="connsiteY136" fmla="*/ 701679 h 1909892"/>
                <a:gd name="connsiteX137" fmla="*/ 681536 w 3879327"/>
                <a:gd name="connsiteY137" fmla="*/ 554863 h 1909892"/>
                <a:gd name="connsiteX138" fmla="*/ 663185 w 3879327"/>
                <a:gd name="connsiteY138" fmla="*/ 486348 h 1909892"/>
                <a:gd name="connsiteX139" fmla="*/ 631375 w 3879327"/>
                <a:gd name="connsiteY139" fmla="*/ 485126 h 1909892"/>
                <a:gd name="connsiteX140" fmla="*/ 579989 w 3879327"/>
                <a:gd name="connsiteY140" fmla="*/ 494913 h 1909892"/>
                <a:gd name="connsiteX141" fmla="*/ 513922 w 3879327"/>
                <a:gd name="connsiteY141" fmla="*/ 452091 h 1909892"/>
                <a:gd name="connsiteX142" fmla="*/ 445407 w 3879327"/>
                <a:gd name="connsiteY142" fmla="*/ 343203 h 1909892"/>
                <a:gd name="connsiteX143" fmla="*/ 403810 w 3879327"/>
                <a:gd name="connsiteY143" fmla="*/ 308946 h 1909892"/>
                <a:gd name="connsiteX144" fmla="*/ 291250 w 3879327"/>
                <a:gd name="connsiteY144" fmla="*/ 235538 h 1909892"/>
                <a:gd name="connsiteX145" fmla="*/ 254546 w 3879327"/>
                <a:gd name="connsiteY145" fmla="*/ 217185 h 1909892"/>
                <a:gd name="connsiteX146" fmla="*/ 139540 w 3879327"/>
                <a:gd name="connsiteY146" fmla="*/ 189046 h 1909892"/>
                <a:gd name="connsiteX147" fmla="*/ 25757 w 3879327"/>
                <a:gd name="connsiteY147" fmla="*/ 105851 h 1909892"/>
                <a:gd name="connsiteX148" fmla="*/ 6182 w 3879327"/>
                <a:gd name="connsiteY148" fmla="*/ 31218 h 190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879327" h="1909892">
                  <a:moveTo>
                    <a:pt x="3667412" y="737466"/>
                  </a:moveTo>
                  <a:cubicBezTo>
                    <a:pt x="3656707" y="737466"/>
                    <a:pt x="3647837" y="742665"/>
                    <a:pt x="3643554" y="757958"/>
                  </a:cubicBezTo>
                  <a:cubicBezTo>
                    <a:pt x="3638660" y="777534"/>
                    <a:pt x="3614191" y="808121"/>
                    <a:pt x="3647224" y="824025"/>
                  </a:cubicBezTo>
                  <a:cubicBezTo>
                    <a:pt x="3686376" y="842378"/>
                    <a:pt x="3685152" y="800780"/>
                    <a:pt x="3698611" y="782428"/>
                  </a:cubicBezTo>
                  <a:cubicBezTo>
                    <a:pt x="3699834" y="781205"/>
                    <a:pt x="3701058" y="777534"/>
                    <a:pt x="3702281" y="775087"/>
                  </a:cubicBezTo>
                  <a:cubicBezTo>
                    <a:pt x="3708397" y="765299"/>
                    <a:pt x="3709621" y="756735"/>
                    <a:pt x="3702281" y="748170"/>
                  </a:cubicBezTo>
                  <a:cubicBezTo>
                    <a:pt x="3690659" y="742665"/>
                    <a:pt x="3678118" y="737466"/>
                    <a:pt x="3667412" y="737466"/>
                  </a:cubicBezTo>
                  <a:close/>
                  <a:moveTo>
                    <a:pt x="3140708" y="293040"/>
                  </a:moveTo>
                  <a:cubicBezTo>
                    <a:pt x="3132143" y="289371"/>
                    <a:pt x="3127249" y="299158"/>
                    <a:pt x="3129696" y="306499"/>
                  </a:cubicBezTo>
                  <a:cubicBezTo>
                    <a:pt x="3134590" y="321181"/>
                    <a:pt x="3139484" y="338309"/>
                    <a:pt x="3159060" y="340756"/>
                  </a:cubicBezTo>
                  <a:cubicBezTo>
                    <a:pt x="3168847" y="341979"/>
                    <a:pt x="3176188" y="335862"/>
                    <a:pt x="3178635" y="324851"/>
                  </a:cubicBezTo>
                  <a:cubicBezTo>
                    <a:pt x="3166400" y="315063"/>
                    <a:pt x="3154166" y="301605"/>
                    <a:pt x="3140708" y="293040"/>
                  </a:cubicBezTo>
                  <a:close/>
                  <a:moveTo>
                    <a:pt x="1020437" y="138884"/>
                  </a:moveTo>
                  <a:cubicBezTo>
                    <a:pt x="1024108" y="141330"/>
                    <a:pt x="1031449" y="142553"/>
                    <a:pt x="1032672" y="146224"/>
                  </a:cubicBezTo>
                  <a:cubicBezTo>
                    <a:pt x="1036343" y="156012"/>
                    <a:pt x="1026555" y="157235"/>
                    <a:pt x="1020437" y="159682"/>
                  </a:cubicBezTo>
                  <a:cubicBezTo>
                    <a:pt x="1014321" y="162129"/>
                    <a:pt x="1008203" y="158459"/>
                    <a:pt x="1006980" y="152341"/>
                  </a:cubicBezTo>
                  <a:cubicBezTo>
                    <a:pt x="1002086" y="142553"/>
                    <a:pt x="1010650" y="141330"/>
                    <a:pt x="1020437" y="138884"/>
                  </a:cubicBezTo>
                  <a:close/>
                  <a:moveTo>
                    <a:pt x="726805" y="131543"/>
                  </a:moveTo>
                  <a:cubicBezTo>
                    <a:pt x="736593" y="133990"/>
                    <a:pt x="745158" y="137659"/>
                    <a:pt x="751274" y="146224"/>
                  </a:cubicBezTo>
                  <a:cubicBezTo>
                    <a:pt x="751274" y="153564"/>
                    <a:pt x="746381" y="156012"/>
                    <a:pt x="740264" y="156012"/>
                  </a:cubicBezTo>
                  <a:cubicBezTo>
                    <a:pt x="729252" y="157235"/>
                    <a:pt x="719464" y="154788"/>
                    <a:pt x="715795" y="143777"/>
                  </a:cubicBezTo>
                  <a:cubicBezTo>
                    <a:pt x="712123" y="135212"/>
                    <a:pt x="719464" y="130319"/>
                    <a:pt x="726805" y="131543"/>
                  </a:cubicBezTo>
                  <a:close/>
                  <a:moveTo>
                    <a:pt x="887079" y="96063"/>
                  </a:moveTo>
                  <a:cubicBezTo>
                    <a:pt x="926230" y="89945"/>
                    <a:pt x="948252" y="109520"/>
                    <a:pt x="970275" y="149895"/>
                  </a:cubicBezTo>
                  <a:cubicBezTo>
                    <a:pt x="928677" y="130320"/>
                    <a:pt x="896867" y="174365"/>
                    <a:pt x="861387" y="149895"/>
                  </a:cubicBezTo>
                  <a:cubicBezTo>
                    <a:pt x="857716" y="125426"/>
                    <a:pt x="846705" y="97286"/>
                    <a:pt x="887079" y="96063"/>
                  </a:cubicBezTo>
                  <a:close/>
                  <a:moveTo>
                    <a:pt x="3767952" y="0"/>
                  </a:moveTo>
                  <a:lnTo>
                    <a:pt x="3877637" y="0"/>
                  </a:lnTo>
                  <a:lnTo>
                    <a:pt x="3878460" y="111967"/>
                  </a:lnTo>
                  <a:cubicBezTo>
                    <a:pt x="3878460" y="125426"/>
                    <a:pt x="3883354" y="141330"/>
                    <a:pt x="3869895" y="153565"/>
                  </a:cubicBezTo>
                  <a:cubicBezTo>
                    <a:pt x="3833191" y="125426"/>
                    <a:pt x="3796487" y="97286"/>
                    <a:pt x="3789146" y="47124"/>
                  </a:cubicBezTo>
                  <a:cubicBezTo>
                    <a:pt x="3786699" y="28772"/>
                    <a:pt x="3778747" y="14396"/>
                    <a:pt x="3768959" y="1244"/>
                  </a:cubicBezTo>
                  <a:close/>
                  <a:moveTo>
                    <a:pt x="2364134" y="0"/>
                  </a:moveTo>
                  <a:lnTo>
                    <a:pt x="3723105" y="0"/>
                  </a:lnTo>
                  <a:lnTo>
                    <a:pt x="3753666" y="49571"/>
                  </a:lnTo>
                  <a:cubicBezTo>
                    <a:pt x="3763454" y="60582"/>
                    <a:pt x="3764677" y="76487"/>
                    <a:pt x="3765901" y="91169"/>
                  </a:cubicBezTo>
                  <a:cubicBezTo>
                    <a:pt x="3768348" y="116861"/>
                    <a:pt x="3779360" y="137661"/>
                    <a:pt x="3795264" y="157236"/>
                  </a:cubicBezTo>
                  <a:cubicBezTo>
                    <a:pt x="3822181" y="189046"/>
                    <a:pt x="3834415" y="226973"/>
                    <a:pt x="3842979" y="267348"/>
                  </a:cubicBezTo>
                  <a:cubicBezTo>
                    <a:pt x="3873566" y="286924"/>
                    <a:pt x="3862554" y="316287"/>
                    <a:pt x="3858885" y="340756"/>
                  </a:cubicBezTo>
                  <a:cubicBezTo>
                    <a:pt x="3828299" y="526723"/>
                    <a:pt x="3780583" y="707797"/>
                    <a:pt x="3697387" y="877859"/>
                  </a:cubicBezTo>
                  <a:cubicBezTo>
                    <a:pt x="3679034" y="915786"/>
                    <a:pt x="3661905" y="954937"/>
                    <a:pt x="3639884" y="990417"/>
                  </a:cubicBezTo>
                  <a:cubicBezTo>
                    <a:pt x="3633766" y="1001429"/>
                    <a:pt x="3631319" y="1016111"/>
                    <a:pt x="3614191" y="1016111"/>
                  </a:cubicBezTo>
                  <a:cubicBezTo>
                    <a:pt x="3601956" y="1008770"/>
                    <a:pt x="3601956" y="994088"/>
                    <a:pt x="3597062" y="983076"/>
                  </a:cubicBezTo>
                  <a:cubicBezTo>
                    <a:pt x="3578711" y="959831"/>
                    <a:pt x="3581157" y="929244"/>
                    <a:pt x="3567699" y="894987"/>
                  </a:cubicBezTo>
                  <a:cubicBezTo>
                    <a:pt x="3579934" y="925574"/>
                    <a:pt x="3575040" y="953713"/>
                    <a:pt x="3593391" y="974513"/>
                  </a:cubicBezTo>
                  <a:cubicBezTo>
                    <a:pt x="3601956" y="990417"/>
                    <a:pt x="3600732" y="1009993"/>
                    <a:pt x="3614191" y="1024676"/>
                  </a:cubicBezTo>
                  <a:cubicBezTo>
                    <a:pt x="3579934" y="1110318"/>
                    <a:pt x="3522430" y="1180055"/>
                    <a:pt x="3468599" y="1253463"/>
                  </a:cubicBezTo>
                  <a:cubicBezTo>
                    <a:pt x="3408648" y="1334212"/>
                    <a:pt x="3337687" y="1403951"/>
                    <a:pt x="3266726" y="1473688"/>
                  </a:cubicBezTo>
                  <a:cubicBezTo>
                    <a:pt x="3236140" y="1504274"/>
                    <a:pt x="3204329" y="1529967"/>
                    <a:pt x="3171296" y="1556883"/>
                  </a:cubicBezTo>
                  <a:cubicBezTo>
                    <a:pt x="3156614" y="1544649"/>
                    <a:pt x="3171296" y="1523849"/>
                    <a:pt x="3154167" y="1515286"/>
                  </a:cubicBezTo>
                  <a:cubicBezTo>
                    <a:pt x="3161508" y="1455335"/>
                    <a:pt x="3132145" y="1406396"/>
                    <a:pt x="3105228" y="1358682"/>
                  </a:cubicBezTo>
                  <a:cubicBezTo>
                    <a:pt x="3062406" y="1284049"/>
                    <a:pt x="3090547" y="1219206"/>
                    <a:pt x="3123580" y="1155586"/>
                  </a:cubicBezTo>
                  <a:cubicBezTo>
                    <a:pt x="3140708" y="1122553"/>
                    <a:pt x="3148049" y="1098084"/>
                    <a:pt x="3135814" y="1061380"/>
                  </a:cubicBezTo>
                  <a:cubicBezTo>
                    <a:pt x="3123580" y="1023451"/>
                    <a:pt x="3127251" y="983076"/>
                    <a:pt x="3111345" y="943925"/>
                  </a:cubicBezTo>
                  <a:cubicBezTo>
                    <a:pt x="3099110" y="914563"/>
                    <a:pt x="3094216" y="880305"/>
                    <a:pt x="3068524" y="859507"/>
                  </a:cubicBezTo>
                  <a:cubicBezTo>
                    <a:pt x="3011021" y="811791"/>
                    <a:pt x="3018361" y="751842"/>
                    <a:pt x="3034267" y="689444"/>
                  </a:cubicBezTo>
                  <a:cubicBezTo>
                    <a:pt x="3036714" y="680880"/>
                    <a:pt x="3039161" y="672315"/>
                    <a:pt x="3039161" y="663752"/>
                  </a:cubicBezTo>
                  <a:cubicBezTo>
                    <a:pt x="3042831" y="614813"/>
                    <a:pt x="3017139" y="591567"/>
                    <a:pt x="2969423" y="602578"/>
                  </a:cubicBezTo>
                  <a:cubicBezTo>
                    <a:pt x="2948624" y="607472"/>
                    <a:pt x="2933943" y="607472"/>
                    <a:pt x="2921708" y="585450"/>
                  </a:cubicBezTo>
                  <a:cubicBezTo>
                    <a:pt x="2897239" y="542628"/>
                    <a:pt x="2860535" y="531617"/>
                    <a:pt x="2816490" y="552416"/>
                  </a:cubicBezTo>
                  <a:cubicBezTo>
                    <a:pt x="2798137" y="560981"/>
                    <a:pt x="2778562" y="569544"/>
                    <a:pt x="2761433" y="579332"/>
                  </a:cubicBezTo>
                  <a:cubicBezTo>
                    <a:pt x="2739411" y="591567"/>
                    <a:pt x="2718612" y="595238"/>
                    <a:pt x="2695366" y="585450"/>
                  </a:cubicBezTo>
                  <a:cubicBezTo>
                    <a:pt x="2666003" y="573215"/>
                    <a:pt x="2635417" y="578109"/>
                    <a:pt x="2610947" y="594014"/>
                  </a:cubicBezTo>
                  <a:cubicBezTo>
                    <a:pt x="2574243" y="618483"/>
                    <a:pt x="2547327" y="598907"/>
                    <a:pt x="2525304" y="576885"/>
                  </a:cubicBezTo>
                  <a:cubicBezTo>
                    <a:pt x="2503282" y="554863"/>
                    <a:pt x="2480035" y="535287"/>
                    <a:pt x="2455566" y="516936"/>
                  </a:cubicBezTo>
                  <a:cubicBezTo>
                    <a:pt x="2442109" y="507148"/>
                    <a:pt x="2429874" y="496136"/>
                    <a:pt x="2426203" y="480232"/>
                  </a:cubicBezTo>
                  <a:cubicBezTo>
                    <a:pt x="2416415" y="432516"/>
                    <a:pt x="2382158" y="403153"/>
                    <a:pt x="2352795" y="368895"/>
                  </a:cubicBezTo>
                  <a:cubicBezTo>
                    <a:pt x="2336890" y="350544"/>
                    <a:pt x="2322209" y="280806"/>
                    <a:pt x="2330772" y="258783"/>
                  </a:cubicBezTo>
                  <a:cubicBezTo>
                    <a:pt x="2354019" y="201281"/>
                    <a:pt x="2361360" y="141330"/>
                    <a:pt x="2339337" y="80157"/>
                  </a:cubicBezTo>
                  <a:cubicBezTo>
                    <a:pt x="2335666" y="70369"/>
                    <a:pt x="2331996" y="60582"/>
                    <a:pt x="2338113" y="50794"/>
                  </a:cubicBezTo>
                  <a:close/>
                  <a:moveTo>
                    <a:pt x="578273" y="0"/>
                  </a:moveTo>
                  <a:lnTo>
                    <a:pt x="701190" y="0"/>
                  </a:lnTo>
                  <a:lnTo>
                    <a:pt x="712123" y="5526"/>
                  </a:lnTo>
                  <a:cubicBezTo>
                    <a:pt x="747605" y="31218"/>
                    <a:pt x="784309" y="52018"/>
                    <a:pt x="819789" y="80157"/>
                  </a:cubicBezTo>
                  <a:cubicBezTo>
                    <a:pt x="786756" y="89945"/>
                    <a:pt x="752499" y="109520"/>
                    <a:pt x="731699" y="64253"/>
                  </a:cubicBezTo>
                  <a:cubicBezTo>
                    <a:pt x="718241" y="36112"/>
                    <a:pt x="685207" y="36112"/>
                    <a:pt x="666856" y="15314"/>
                  </a:cubicBezTo>
                  <a:lnTo>
                    <a:pt x="664034" y="14263"/>
                  </a:lnTo>
                  <a:lnTo>
                    <a:pt x="666856" y="16537"/>
                  </a:lnTo>
                  <a:cubicBezTo>
                    <a:pt x="635046" y="14090"/>
                    <a:pt x="600789" y="-12826"/>
                    <a:pt x="568978" y="25102"/>
                  </a:cubicBezTo>
                  <a:cubicBezTo>
                    <a:pt x="569896" y="16231"/>
                    <a:pt x="572037" y="9120"/>
                    <a:pt x="575153" y="3423"/>
                  </a:cubicBezTo>
                  <a:close/>
                  <a:moveTo>
                    <a:pt x="10781" y="0"/>
                  </a:moveTo>
                  <a:lnTo>
                    <a:pt x="229452" y="0"/>
                  </a:lnTo>
                  <a:lnTo>
                    <a:pt x="227783" y="23572"/>
                  </a:lnTo>
                  <a:cubicBezTo>
                    <a:pt x="229159" y="45594"/>
                    <a:pt x="233748" y="67311"/>
                    <a:pt x="242312" y="88722"/>
                  </a:cubicBezTo>
                  <a:cubicBezTo>
                    <a:pt x="252100" y="114414"/>
                    <a:pt x="271675" y="126649"/>
                    <a:pt x="303485" y="125426"/>
                  </a:cubicBezTo>
                  <a:cubicBezTo>
                    <a:pt x="354871" y="122979"/>
                    <a:pt x="387904" y="103404"/>
                    <a:pt x="401363" y="50794"/>
                  </a:cubicBezTo>
                  <a:cubicBezTo>
                    <a:pt x="406256" y="32442"/>
                    <a:pt x="471100" y="15314"/>
                    <a:pt x="487005" y="25102"/>
                  </a:cubicBezTo>
                  <a:cubicBezTo>
                    <a:pt x="499240" y="32442"/>
                    <a:pt x="494346" y="41006"/>
                    <a:pt x="489452" y="52018"/>
                  </a:cubicBezTo>
                  <a:cubicBezTo>
                    <a:pt x="468653" y="98510"/>
                    <a:pt x="450301" y="146224"/>
                    <a:pt x="427055" y="191493"/>
                  </a:cubicBezTo>
                  <a:cubicBezTo>
                    <a:pt x="412373" y="219632"/>
                    <a:pt x="427055" y="217185"/>
                    <a:pt x="445407" y="217185"/>
                  </a:cubicBezTo>
                  <a:cubicBezTo>
                    <a:pt x="468653" y="217185"/>
                    <a:pt x="493122" y="214738"/>
                    <a:pt x="516369" y="218410"/>
                  </a:cubicBezTo>
                  <a:cubicBezTo>
                    <a:pt x="545732" y="223303"/>
                    <a:pt x="566530" y="235538"/>
                    <a:pt x="554295" y="272242"/>
                  </a:cubicBezTo>
                  <a:cubicBezTo>
                    <a:pt x="546955" y="295487"/>
                    <a:pt x="545732" y="321181"/>
                    <a:pt x="537167" y="344426"/>
                  </a:cubicBezTo>
                  <a:cubicBezTo>
                    <a:pt x="522485" y="383577"/>
                    <a:pt x="545732" y="408046"/>
                    <a:pt x="567754" y="433740"/>
                  </a:cubicBezTo>
                  <a:cubicBezTo>
                    <a:pt x="588553" y="458209"/>
                    <a:pt x="610575" y="442304"/>
                    <a:pt x="631375" y="432516"/>
                  </a:cubicBezTo>
                  <a:cubicBezTo>
                    <a:pt x="648503" y="425175"/>
                    <a:pt x="668079" y="425175"/>
                    <a:pt x="679089" y="441081"/>
                  </a:cubicBezTo>
                  <a:cubicBezTo>
                    <a:pt x="702336" y="472891"/>
                    <a:pt x="724358" y="454538"/>
                    <a:pt x="731699" y="433740"/>
                  </a:cubicBezTo>
                  <a:cubicBezTo>
                    <a:pt x="750050" y="379907"/>
                    <a:pt x="798989" y="376236"/>
                    <a:pt x="839364" y="357885"/>
                  </a:cubicBezTo>
                  <a:cubicBezTo>
                    <a:pt x="851599" y="357885"/>
                    <a:pt x="855269" y="360332"/>
                    <a:pt x="852822" y="370120"/>
                  </a:cubicBezTo>
                  <a:cubicBezTo>
                    <a:pt x="858940" y="395812"/>
                    <a:pt x="874844" y="388471"/>
                    <a:pt x="883409" y="376236"/>
                  </a:cubicBezTo>
                  <a:cubicBezTo>
                    <a:pt x="906654" y="346873"/>
                    <a:pt x="926230" y="367673"/>
                    <a:pt x="942135" y="381130"/>
                  </a:cubicBezTo>
                  <a:cubicBezTo>
                    <a:pt x="977615" y="410493"/>
                    <a:pt x="1016766" y="415387"/>
                    <a:pt x="1058364" y="401930"/>
                  </a:cubicBezTo>
                  <a:cubicBezTo>
                    <a:pt x="1075493" y="395812"/>
                    <a:pt x="1087728" y="390918"/>
                    <a:pt x="1101186" y="412940"/>
                  </a:cubicBezTo>
                  <a:cubicBezTo>
                    <a:pt x="1114644" y="434963"/>
                    <a:pt x="1141560" y="447197"/>
                    <a:pt x="1158689" y="466773"/>
                  </a:cubicBezTo>
                  <a:cubicBezTo>
                    <a:pt x="1206405" y="521830"/>
                    <a:pt x="1261460" y="553640"/>
                    <a:pt x="1334868" y="569544"/>
                  </a:cubicBezTo>
                  <a:cubicBezTo>
                    <a:pt x="1394819" y="581779"/>
                    <a:pt x="1433970" y="668646"/>
                    <a:pt x="1424182" y="721254"/>
                  </a:cubicBezTo>
                  <a:cubicBezTo>
                    <a:pt x="1420511" y="731042"/>
                    <a:pt x="1416841" y="739607"/>
                    <a:pt x="1410723" y="746948"/>
                  </a:cubicBezTo>
                  <a:cubicBezTo>
                    <a:pt x="1392372" y="765299"/>
                    <a:pt x="1418064" y="784875"/>
                    <a:pt x="1408276" y="802003"/>
                  </a:cubicBezTo>
                  <a:cubicBezTo>
                    <a:pt x="1415617" y="811791"/>
                    <a:pt x="1425405" y="805674"/>
                    <a:pt x="1433970" y="805674"/>
                  </a:cubicBezTo>
                  <a:cubicBezTo>
                    <a:pt x="1463333" y="795886"/>
                    <a:pt x="1481684" y="754288"/>
                    <a:pt x="1522059" y="773864"/>
                  </a:cubicBezTo>
                  <a:cubicBezTo>
                    <a:pt x="1563657" y="786099"/>
                    <a:pt x="1588127" y="835037"/>
                    <a:pt x="1634618" y="832590"/>
                  </a:cubicBezTo>
                  <a:cubicBezTo>
                    <a:pt x="1692121" y="830143"/>
                    <a:pt x="1737390" y="849719"/>
                    <a:pt x="1771647" y="894987"/>
                  </a:cubicBezTo>
                  <a:cubicBezTo>
                    <a:pt x="1786328" y="914562"/>
                    <a:pt x="1823032" y="894987"/>
                    <a:pt x="1831596" y="930468"/>
                  </a:cubicBezTo>
                  <a:cubicBezTo>
                    <a:pt x="1840161" y="967172"/>
                    <a:pt x="1845055" y="1002652"/>
                    <a:pt x="1826702" y="1036909"/>
                  </a:cubicBezTo>
                  <a:cubicBezTo>
                    <a:pt x="1804680" y="1078507"/>
                    <a:pt x="1772870" y="1112764"/>
                    <a:pt x="1749624" y="1153139"/>
                  </a:cubicBezTo>
                  <a:cubicBezTo>
                    <a:pt x="1736166" y="1176384"/>
                    <a:pt x="1732496" y="1195960"/>
                    <a:pt x="1734943" y="1217982"/>
                  </a:cubicBezTo>
                  <a:cubicBezTo>
                    <a:pt x="1744731" y="1298731"/>
                    <a:pt x="1726378" y="1373363"/>
                    <a:pt x="1694568" y="1445547"/>
                  </a:cubicBezTo>
                  <a:cubicBezTo>
                    <a:pt x="1687227" y="1460229"/>
                    <a:pt x="1676216" y="1482251"/>
                    <a:pt x="1651747" y="1478581"/>
                  </a:cubicBezTo>
                  <a:cubicBezTo>
                    <a:pt x="1610149" y="1473688"/>
                    <a:pt x="1584456" y="1505498"/>
                    <a:pt x="1555092" y="1523849"/>
                  </a:cubicBezTo>
                  <a:cubicBezTo>
                    <a:pt x="1535517" y="1536084"/>
                    <a:pt x="1514719" y="1560553"/>
                    <a:pt x="1522059" y="1586247"/>
                  </a:cubicBezTo>
                  <a:cubicBezTo>
                    <a:pt x="1537964" y="1646196"/>
                    <a:pt x="1503707" y="1692688"/>
                    <a:pt x="1485355" y="1742851"/>
                  </a:cubicBezTo>
                  <a:cubicBezTo>
                    <a:pt x="1473121" y="1778330"/>
                    <a:pt x="1449874" y="1810141"/>
                    <a:pt x="1431523" y="1843175"/>
                  </a:cubicBezTo>
                  <a:cubicBezTo>
                    <a:pt x="1424182" y="1856632"/>
                    <a:pt x="1414394" y="1867644"/>
                    <a:pt x="1397266" y="1867644"/>
                  </a:cubicBezTo>
                  <a:cubicBezTo>
                    <a:pt x="1383807" y="1856632"/>
                    <a:pt x="1366678" y="1868867"/>
                    <a:pt x="1353221" y="1859079"/>
                  </a:cubicBezTo>
                  <a:cubicBezTo>
                    <a:pt x="1343433" y="1855410"/>
                    <a:pt x="1331198" y="1844398"/>
                    <a:pt x="1334868" y="1867644"/>
                  </a:cubicBezTo>
                  <a:cubicBezTo>
                    <a:pt x="1340986" y="1879879"/>
                    <a:pt x="1354444" y="1887220"/>
                    <a:pt x="1353221" y="1901901"/>
                  </a:cubicBezTo>
                  <a:cubicBezTo>
                    <a:pt x="1345880" y="1912912"/>
                    <a:pt x="1336092" y="1910465"/>
                    <a:pt x="1326304" y="1906795"/>
                  </a:cubicBezTo>
                  <a:cubicBezTo>
                    <a:pt x="1212521" y="1867644"/>
                    <a:pt x="1101186" y="1823599"/>
                    <a:pt x="995968" y="1766096"/>
                  </a:cubicBezTo>
                  <a:cubicBezTo>
                    <a:pt x="969052" y="1751414"/>
                    <a:pt x="969052" y="1728169"/>
                    <a:pt x="956817" y="1708593"/>
                  </a:cubicBezTo>
                  <a:cubicBezTo>
                    <a:pt x="927454" y="1701253"/>
                    <a:pt x="938464" y="1675559"/>
                    <a:pt x="937242" y="1657208"/>
                  </a:cubicBezTo>
                  <a:cubicBezTo>
                    <a:pt x="936018" y="1570341"/>
                    <a:pt x="931124" y="1484698"/>
                    <a:pt x="916442" y="1399055"/>
                  </a:cubicBezTo>
                  <a:cubicBezTo>
                    <a:pt x="909101" y="1357458"/>
                    <a:pt x="889526" y="1320753"/>
                    <a:pt x="850375" y="1306072"/>
                  </a:cubicBezTo>
                  <a:cubicBezTo>
                    <a:pt x="756168" y="1270592"/>
                    <a:pt x="719464" y="1188619"/>
                    <a:pt x="682760" y="1107870"/>
                  </a:cubicBezTo>
                  <a:cubicBezTo>
                    <a:pt x="658291" y="1055262"/>
                    <a:pt x="635044" y="1003876"/>
                    <a:pt x="598340" y="958607"/>
                  </a:cubicBezTo>
                  <a:cubicBezTo>
                    <a:pt x="576318" y="931691"/>
                    <a:pt x="567754" y="897434"/>
                    <a:pt x="591000" y="864401"/>
                  </a:cubicBezTo>
                  <a:cubicBezTo>
                    <a:pt x="598340" y="854613"/>
                    <a:pt x="603234" y="844825"/>
                    <a:pt x="595893" y="831366"/>
                  </a:cubicBezTo>
                  <a:cubicBezTo>
                    <a:pt x="571424" y="781205"/>
                    <a:pt x="595893" y="740830"/>
                    <a:pt x="624034" y="701679"/>
                  </a:cubicBezTo>
                  <a:cubicBezTo>
                    <a:pt x="655844" y="657634"/>
                    <a:pt x="691324" y="616036"/>
                    <a:pt x="681536" y="554863"/>
                  </a:cubicBezTo>
                  <a:cubicBezTo>
                    <a:pt x="677866" y="531617"/>
                    <a:pt x="672973" y="508371"/>
                    <a:pt x="663185" y="486348"/>
                  </a:cubicBezTo>
                  <a:cubicBezTo>
                    <a:pt x="654620" y="465550"/>
                    <a:pt x="641162" y="460656"/>
                    <a:pt x="631375" y="485126"/>
                  </a:cubicBezTo>
                  <a:cubicBezTo>
                    <a:pt x="617916" y="515712"/>
                    <a:pt x="600787" y="513265"/>
                    <a:pt x="579989" y="494913"/>
                  </a:cubicBezTo>
                  <a:cubicBezTo>
                    <a:pt x="559189" y="477785"/>
                    <a:pt x="535944" y="466773"/>
                    <a:pt x="513922" y="452091"/>
                  </a:cubicBezTo>
                  <a:cubicBezTo>
                    <a:pt x="472324" y="425175"/>
                    <a:pt x="467430" y="379907"/>
                    <a:pt x="445407" y="343203"/>
                  </a:cubicBezTo>
                  <a:cubicBezTo>
                    <a:pt x="434396" y="326075"/>
                    <a:pt x="423385" y="315063"/>
                    <a:pt x="403810" y="308946"/>
                  </a:cubicBezTo>
                  <a:cubicBezTo>
                    <a:pt x="360988" y="295487"/>
                    <a:pt x="318167" y="277136"/>
                    <a:pt x="291250" y="235538"/>
                  </a:cubicBezTo>
                  <a:cubicBezTo>
                    <a:pt x="282686" y="223303"/>
                    <a:pt x="270451" y="211069"/>
                    <a:pt x="254546" y="217185"/>
                  </a:cubicBezTo>
                  <a:cubicBezTo>
                    <a:pt x="209277" y="233091"/>
                    <a:pt x="173798" y="211069"/>
                    <a:pt x="139540" y="189046"/>
                  </a:cubicBezTo>
                  <a:cubicBezTo>
                    <a:pt x="99165" y="164577"/>
                    <a:pt x="60014" y="138884"/>
                    <a:pt x="25757" y="105851"/>
                  </a:cubicBezTo>
                  <a:cubicBezTo>
                    <a:pt x="4959" y="85051"/>
                    <a:pt x="-8500" y="61806"/>
                    <a:pt x="6182" y="31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841BDD2-CB3E-4545-8ADB-ED0D7CB1CDA1}"/>
              </a:ext>
            </a:extLst>
          </p:cNvPr>
          <p:cNvSpPr/>
          <p:nvPr/>
        </p:nvSpPr>
        <p:spPr>
          <a:xfrm>
            <a:off x="1664" y="-15401"/>
            <a:ext cx="12190336" cy="287701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7DE84F-8A88-42C7-B2DB-B9D7B96A8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64" y="1929160"/>
            <a:ext cx="12192000" cy="2841389"/>
          </a:xfrm>
        </p:spPr>
        <p:txBody>
          <a:bodyPr>
            <a:normAutofit/>
          </a:bodyPr>
          <a:lstStyle/>
          <a:p>
            <a:pPr marL="0" indent="0" algn="ctr"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zh-TW" sz="5000" kern="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《世界人權宣言》</a:t>
            </a:r>
            <a:r>
              <a:rPr lang="en-US" altLang="zh-TW" sz="5000" kern="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75</a:t>
            </a:r>
            <a:r>
              <a:rPr lang="zh-TW" altLang="en-US" sz="5000" kern="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週年！</a:t>
            </a:r>
            <a:endParaRPr lang="en-US" altLang="zh-TW" sz="5000" kern="1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透過海報競賽得獎作品</a:t>
            </a:r>
            <a:br>
              <a:rPr lang="en-US" altLang="zh-TW" sz="3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反思台灣與世界各種人權議題</a:t>
            </a:r>
            <a:endParaRPr lang="zh-TW" altLang="en-US" sz="38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916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CC798-97D2-4D3F-B126-4A94A383955D}"/>
              </a:ext>
            </a:extLst>
          </p:cNvPr>
          <p:cNvSpPr/>
          <p:nvPr/>
        </p:nvSpPr>
        <p:spPr>
          <a:xfrm>
            <a:off x="3061855" y="6343080"/>
            <a:ext cx="9130145" cy="245763"/>
          </a:xfrm>
          <a:custGeom>
            <a:avLst/>
            <a:gdLst>
              <a:gd name="connsiteX0" fmla="*/ 0 w 8063345"/>
              <a:gd name="connsiteY0" fmla="*/ 0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0 w 8063345"/>
              <a:gd name="connsiteY4" fmla="*/ 0 h 997527"/>
              <a:gd name="connsiteX0" fmla="*/ 637309 w 8063345"/>
              <a:gd name="connsiteY0" fmla="*/ 13855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637309 w 8063345"/>
              <a:gd name="connsiteY4" fmla="*/ 1385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3345" h="997527">
                <a:moveTo>
                  <a:pt x="637309" y="13855"/>
                </a:moveTo>
                <a:lnTo>
                  <a:pt x="8063345" y="0"/>
                </a:lnTo>
                <a:lnTo>
                  <a:pt x="8063345" y="997527"/>
                </a:lnTo>
                <a:lnTo>
                  <a:pt x="0" y="997527"/>
                </a:lnTo>
                <a:lnTo>
                  <a:pt x="637309" y="13855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77B5A64-51EB-4B49-908D-7B1E9C8B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獨一無二的我們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9D5C8E-2F2B-4F3D-A3C5-4340DB99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248" y="1435892"/>
            <a:ext cx="6279739" cy="401392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TW" altLang="en-US" b="1" dirty="0"/>
              <a:t>這是</a:t>
            </a:r>
            <a:r>
              <a:rPr lang="en-US" altLang="zh-TW" b="1" dirty="0"/>
              <a:t>《</a:t>
            </a:r>
            <a:r>
              <a:rPr lang="zh-TW" altLang="en-US" b="1" dirty="0"/>
              <a:t>世界人權宣言</a:t>
            </a:r>
            <a:r>
              <a:rPr lang="en-US" altLang="zh-TW" b="1" dirty="0"/>
              <a:t>》</a:t>
            </a:r>
            <a:r>
              <a:rPr lang="zh-TW" altLang="en-US" b="1" dirty="0"/>
              <a:t>所嚮往的世界：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人人有權享有平等保護，不受任何歧視，不因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種族及膚色、性別與語言、宗教、身分、出生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等因素而有所不同。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8151577-4F34-48CD-B2BB-B37302343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344" y="623455"/>
            <a:ext cx="4100299" cy="5805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F835B6-04CC-4D01-9757-9C36785EBC8E}"/>
              </a:ext>
            </a:extLst>
          </p:cNvPr>
          <p:cNvSpPr txBox="1"/>
          <p:nvPr/>
        </p:nvSpPr>
        <p:spPr>
          <a:xfrm>
            <a:off x="3932277" y="5609992"/>
            <a:ext cx="3641113" cy="78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16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en-US" altLang="zh-TW" sz="1600" b="1" dirty="0" err="1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ou</a:t>
            </a:r>
            <a:r>
              <a:rPr lang="en-US" altLang="zh-TW" sz="16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6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M</a:t>
            </a:r>
            <a:r>
              <a:rPr lang="en-US" altLang="zh-TW" sz="16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16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 </a:t>
            </a:r>
            <a:r>
              <a:rPr lang="zh-TW" altLang="en-US" sz="16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1600" b="1" dirty="0" err="1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im</a:t>
            </a:r>
            <a:endParaRPr lang="en-US" altLang="zh-TW" sz="1600" b="1" dirty="0">
              <a:solidFill>
                <a:srgbClr val="CC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社會組佳作 陳冠霖</a:t>
            </a:r>
          </a:p>
        </p:txBody>
      </p:sp>
    </p:spTree>
    <p:extLst>
      <p:ext uri="{BB962C8B-B14F-4D97-AF65-F5344CB8AC3E}">
        <p14:creationId xmlns:p14="http://schemas.microsoft.com/office/powerpoint/2010/main" val="416785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CC798-97D2-4D3F-B126-4A94A383955D}"/>
              </a:ext>
            </a:extLst>
          </p:cNvPr>
          <p:cNvSpPr/>
          <p:nvPr/>
        </p:nvSpPr>
        <p:spPr>
          <a:xfrm>
            <a:off x="3061855" y="6343080"/>
            <a:ext cx="9130145" cy="245763"/>
          </a:xfrm>
          <a:custGeom>
            <a:avLst/>
            <a:gdLst>
              <a:gd name="connsiteX0" fmla="*/ 0 w 8063345"/>
              <a:gd name="connsiteY0" fmla="*/ 0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0 w 8063345"/>
              <a:gd name="connsiteY4" fmla="*/ 0 h 997527"/>
              <a:gd name="connsiteX0" fmla="*/ 637309 w 8063345"/>
              <a:gd name="connsiteY0" fmla="*/ 13855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637309 w 8063345"/>
              <a:gd name="connsiteY4" fmla="*/ 1385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3345" h="997527">
                <a:moveTo>
                  <a:pt x="637309" y="13855"/>
                </a:moveTo>
                <a:lnTo>
                  <a:pt x="8063345" y="0"/>
                </a:lnTo>
                <a:lnTo>
                  <a:pt x="8063345" y="997527"/>
                </a:lnTo>
                <a:lnTo>
                  <a:pt x="0" y="997527"/>
                </a:lnTo>
                <a:lnTo>
                  <a:pt x="637309" y="13855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77B5A64-51EB-4B49-908D-7B1E9C8B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兒童就是自己的主人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9D5C8E-2F2B-4F3D-A3C5-4340DB99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582" y="1422037"/>
            <a:ext cx="6279739" cy="401392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zh-TW" altLang="en-US" b="1" dirty="0"/>
              <a:t>「兒童是國家未來的主人翁」，這是一句許多人耳熟能詳的口號；然而，兒童「現在」就是自己的主人，從出生開始就和成人一樣，擁有不受歧視、兒童最佳利益、生命生存及發展、自由表達意見等權利。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F835B6-04CC-4D01-9757-9C36785EBC8E}"/>
              </a:ext>
            </a:extLst>
          </p:cNvPr>
          <p:cNvSpPr txBox="1"/>
          <p:nvPr/>
        </p:nvSpPr>
        <p:spPr>
          <a:xfrm>
            <a:off x="3932277" y="5609992"/>
            <a:ext cx="3641113" cy="78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16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 Opinion!</a:t>
            </a:r>
          </a:p>
          <a:p>
            <a:pPr algn="r">
              <a:lnSpc>
                <a:spcPct val="150000"/>
              </a:lnSpc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社會組佳作 陳政昌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6BD9CCE-C75B-49BD-A28D-7B1C70B6D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344" y="623455"/>
            <a:ext cx="4116618" cy="582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738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CC798-97D2-4D3F-B126-4A94A383955D}"/>
              </a:ext>
            </a:extLst>
          </p:cNvPr>
          <p:cNvSpPr/>
          <p:nvPr/>
        </p:nvSpPr>
        <p:spPr>
          <a:xfrm>
            <a:off x="3061855" y="6343080"/>
            <a:ext cx="9130145" cy="245763"/>
          </a:xfrm>
          <a:custGeom>
            <a:avLst/>
            <a:gdLst>
              <a:gd name="connsiteX0" fmla="*/ 0 w 8063345"/>
              <a:gd name="connsiteY0" fmla="*/ 0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0 w 8063345"/>
              <a:gd name="connsiteY4" fmla="*/ 0 h 997527"/>
              <a:gd name="connsiteX0" fmla="*/ 637309 w 8063345"/>
              <a:gd name="connsiteY0" fmla="*/ 13855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637309 w 8063345"/>
              <a:gd name="connsiteY4" fmla="*/ 1385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3345" h="997527">
                <a:moveTo>
                  <a:pt x="637309" y="13855"/>
                </a:moveTo>
                <a:lnTo>
                  <a:pt x="8063345" y="0"/>
                </a:lnTo>
                <a:lnTo>
                  <a:pt x="8063345" y="997527"/>
                </a:lnTo>
                <a:lnTo>
                  <a:pt x="0" y="997527"/>
                </a:lnTo>
                <a:lnTo>
                  <a:pt x="637309" y="13855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77B5A64-51EB-4B49-908D-7B1E9C8B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卸下性別刻板印象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9D5C8E-2F2B-4F3D-A3C5-4340DB99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248" y="1435892"/>
            <a:ext cx="6134861" cy="4313744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zh-TW" altLang="en-US" b="1" dirty="0"/>
              <a:t>即使台灣逐漸朝多元尊重的社會邁進，落實性別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平等仍是一條漫漫長路，在家務分工、職場互動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及校園現場，各種刻板印象與歧視仍不時潛藏在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社會角落。期待政府與社會持續溝通對話，共同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營造尊重多元與性別平等的公共空間，保障任何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身分都不受歧視。 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F835B6-04CC-4D01-9757-9C36785EBC8E}"/>
              </a:ext>
            </a:extLst>
          </p:cNvPr>
          <p:cNvSpPr txBox="1"/>
          <p:nvPr/>
        </p:nvSpPr>
        <p:spPr>
          <a:xfrm>
            <a:off x="3932277" y="5609992"/>
            <a:ext cx="3641113" cy="78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16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 Care and Carry Each of You.</a:t>
            </a:r>
          </a:p>
          <a:p>
            <a:pPr algn="r">
              <a:lnSpc>
                <a:spcPct val="150000"/>
              </a:lnSpc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社會組銅獎 徐紹桓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767079C-B3E7-440D-9E46-C9102970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344" y="623455"/>
            <a:ext cx="4100299" cy="5803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83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CC798-97D2-4D3F-B126-4A94A383955D}"/>
              </a:ext>
            </a:extLst>
          </p:cNvPr>
          <p:cNvSpPr/>
          <p:nvPr/>
        </p:nvSpPr>
        <p:spPr>
          <a:xfrm>
            <a:off x="3061855" y="6343080"/>
            <a:ext cx="9130145" cy="245763"/>
          </a:xfrm>
          <a:custGeom>
            <a:avLst/>
            <a:gdLst>
              <a:gd name="connsiteX0" fmla="*/ 0 w 8063345"/>
              <a:gd name="connsiteY0" fmla="*/ 0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0 w 8063345"/>
              <a:gd name="connsiteY4" fmla="*/ 0 h 997527"/>
              <a:gd name="connsiteX0" fmla="*/ 637309 w 8063345"/>
              <a:gd name="connsiteY0" fmla="*/ 13855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637309 w 8063345"/>
              <a:gd name="connsiteY4" fmla="*/ 1385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3345" h="997527">
                <a:moveTo>
                  <a:pt x="637309" y="13855"/>
                </a:moveTo>
                <a:lnTo>
                  <a:pt x="8063345" y="0"/>
                </a:lnTo>
                <a:lnTo>
                  <a:pt x="8063345" y="997527"/>
                </a:lnTo>
                <a:lnTo>
                  <a:pt x="0" y="997527"/>
                </a:lnTo>
                <a:lnTo>
                  <a:pt x="637309" y="13855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77B5A64-51EB-4B49-908D-7B1E9C8B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日常的人權關卡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9D5C8E-2F2B-4F3D-A3C5-4340DB99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248" y="1435892"/>
            <a:ext cx="6279739" cy="4013926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zh-TW" altLang="en-US" b="1" dirty="0"/>
              <a:t>人權並不遙遠，就在你我日常周遭。近年隨著社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群媒體時代的來臨，數位暴力、網路公審、仇恨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言論是我們共同面臨的網路文化。我們在滑手機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時是否曾停下來思考：這些帶有煽動及歧視的語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言生態，是否造成對於特定群體的傷害？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F835B6-04CC-4D01-9757-9C36785EBC8E}"/>
              </a:ext>
            </a:extLst>
          </p:cNvPr>
          <p:cNvSpPr txBox="1"/>
          <p:nvPr/>
        </p:nvSpPr>
        <p:spPr>
          <a:xfrm>
            <a:off x="3932277" y="5609992"/>
            <a:ext cx="3641113" cy="78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16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按鍵傷人</a:t>
            </a:r>
            <a:endParaRPr lang="en-US" altLang="zh-TW" sz="1600" b="1" dirty="0">
              <a:solidFill>
                <a:srgbClr val="CC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社會組金獎 楊曲昌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D32EBD8-1F3B-4342-802D-6BF16BDB9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343" y="623455"/>
            <a:ext cx="4100300" cy="5805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367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CC798-97D2-4D3F-B126-4A94A383955D}"/>
              </a:ext>
            </a:extLst>
          </p:cNvPr>
          <p:cNvSpPr/>
          <p:nvPr/>
        </p:nvSpPr>
        <p:spPr>
          <a:xfrm>
            <a:off x="3061855" y="6343080"/>
            <a:ext cx="9130145" cy="245763"/>
          </a:xfrm>
          <a:custGeom>
            <a:avLst/>
            <a:gdLst>
              <a:gd name="connsiteX0" fmla="*/ 0 w 8063345"/>
              <a:gd name="connsiteY0" fmla="*/ 0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0 w 8063345"/>
              <a:gd name="connsiteY4" fmla="*/ 0 h 997527"/>
              <a:gd name="connsiteX0" fmla="*/ 637309 w 8063345"/>
              <a:gd name="connsiteY0" fmla="*/ 13855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637309 w 8063345"/>
              <a:gd name="connsiteY4" fmla="*/ 1385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3345" h="997527">
                <a:moveTo>
                  <a:pt x="637309" y="13855"/>
                </a:moveTo>
                <a:lnTo>
                  <a:pt x="8063345" y="0"/>
                </a:lnTo>
                <a:lnTo>
                  <a:pt x="8063345" y="997527"/>
                </a:lnTo>
                <a:lnTo>
                  <a:pt x="0" y="997527"/>
                </a:lnTo>
                <a:lnTo>
                  <a:pt x="637309" y="13855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77B5A64-51EB-4B49-908D-7B1E9C8B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跨越國界的聲援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9D5C8E-2F2B-4F3D-A3C5-4340DB99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564" y="1435892"/>
            <a:ext cx="6379423" cy="401392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zh-TW" altLang="en-US" sz="2200" b="1" dirty="0"/>
              <a:t>如同</a:t>
            </a:r>
            <a:r>
              <a:rPr lang="en-US" altLang="zh-TW" sz="2200" b="1" dirty="0"/>
              <a:t>《</a:t>
            </a:r>
            <a:r>
              <a:rPr lang="zh-TW" altLang="en-US" sz="2200" b="1" dirty="0"/>
              <a:t>世界人權宣言</a:t>
            </a:r>
            <a:r>
              <a:rPr lang="en-US" altLang="zh-TW" sz="2200" b="1" dirty="0"/>
              <a:t>》</a:t>
            </a:r>
            <a:r>
              <a:rPr lang="zh-TW" altLang="en-US" sz="2200" b="1" dirty="0"/>
              <a:t>在序言指出：「鑒於對人權</a:t>
            </a:r>
            <a:endParaRPr lang="en-US" altLang="zh-TW" sz="2200" b="1" dirty="0"/>
          </a:p>
          <a:p>
            <a:pPr>
              <a:lnSpc>
                <a:spcPct val="200000"/>
              </a:lnSpc>
            </a:pPr>
            <a:r>
              <a:rPr lang="zh-TW" altLang="en-US" sz="2200" b="1" dirty="0"/>
              <a:t>的無視和侮蔑已發展為野蠻暴行，這些暴行玷汙了</a:t>
            </a:r>
            <a:endParaRPr lang="en-US" altLang="zh-TW" sz="2200" b="1" dirty="0"/>
          </a:p>
          <a:p>
            <a:pPr>
              <a:lnSpc>
                <a:spcPct val="200000"/>
              </a:lnSpc>
            </a:pPr>
            <a:r>
              <a:rPr lang="zh-TW" altLang="en-US" sz="2200" b="1" dirty="0"/>
              <a:t>人類的良心，而一個人人享有言論和信仰自由並免</a:t>
            </a:r>
            <a:endParaRPr lang="en-US" altLang="zh-TW" sz="2200" b="1" dirty="0"/>
          </a:p>
          <a:p>
            <a:pPr>
              <a:lnSpc>
                <a:spcPct val="200000"/>
              </a:lnSpc>
            </a:pPr>
            <a:r>
              <a:rPr lang="zh-TW" altLang="en-US" sz="2200" b="1" dirty="0"/>
              <a:t>予恐懼和匱乏的世界的來臨，已被宣布為普通人民</a:t>
            </a:r>
            <a:endParaRPr lang="en-US" altLang="zh-TW" sz="2200" b="1" dirty="0"/>
          </a:p>
          <a:p>
            <a:pPr>
              <a:lnSpc>
                <a:spcPct val="200000"/>
              </a:lnSpc>
            </a:pPr>
            <a:r>
              <a:rPr lang="zh-TW" altLang="en-US" sz="2200" b="1" dirty="0"/>
              <a:t>的最高願望。」為了拒絕戰爭和暴力再次來臨，所</a:t>
            </a:r>
            <a:endParaRPr lang="en-US" altLang="zh-TW" sz="2200" b="1" dirty="0"/>
          </a:p>
          <a:p>
            <a:pPr>
              <a:lnSpc>
                <a:spcPct val="200000"/>
              </a:lnSpc>
            </a:pPr>
            <a:r>
              <a:rPr lang="zh-TW" altLang="en-US" sz="2200" b="1" dirty="0"/>
              <a:t>有國家皆應攜手合作，落實人權保障的普世價值。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F835B6-04CC-4D01-9757-9C36785EBC8E}"/>
              </a:ext>
            </a:extLst>
          </p:cNvPr>
          <p:cNvSpPr txBox="1"/>
          <p:nvPr/>
        </p:nvSpPr>
        <p:spPr>
          <a:xfrm>
            <a:off x="3932277" y="5609992"/>
            <a:ext cx="3641113" cy="78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16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Human Beings</a:t>
            </a:r>
          </a:p>
          <a:p>
            <a:pPr algn="r">
              <a:lnSpc>
                <a:spcPct val="150000"/>
              </a:lnSpc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學生組佳作 翟允翎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80AB4BC-3833-4E2A-93A9-59AB14A4D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26" y="637310"/>
            <a:ext cx="4139363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517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CC798-97D2-4D3F-B126-4A94A383955D}"/>
              </a:ext>
            </a:extLst>
          </p:cNvPr>
          <p:cNvSpPr/>
          <p:nvPr/>
        </p:nvSpPr>
        <p:spPr>
          <a:xfrm>
            <a:off x="3061855" y="6343080"/>
            <a:ext cx="9130145" cy="245763"/>
          </a:xfrm>
          <a:custGeom>
            <a:avLst/>
            <a:gdLst>
              <a:gd name="connsiteX0" fmla="*/ 0 w 8063345"/>
              <a:gd name="connsiteY0" fmla="*/ 0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0 w 8063345"/>
              <a:gd name="connsiteY4" fmla="*/ 0 h 997527"/>
              <a:gd name="connsiteX0" fmla="*/ 637309 w 8063345"/>
              <a:gd name="connsiteY0" fmla="*/ 13855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637309 w 8063345"/>
              <a:gd name="connsiteY4" fmla="*/ 1385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3345" h="997527">
                <a:moveTo>
                  <a:pt x="637309" y="13855"/>
                </a:moveTo>
                <a:lnTo>
                  <a:pt x="8063345" y="0"/>
                </a:lnTo>
                <a:lnTo>
                  <a:pt x="8063345" y="997527"/>
                </a:lnTo>
                <a:lnTo>
                  <a:pt x="0" y="997527"/>
                </a:lnTo>
                <a:lnTo>
                  <a:pt x="637309" y="13855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77B5A64-51EB-4B49-908D-7B1E9C8B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照亮黑暗角落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9D5C8E-2F2B-4F3D-A3C5-4340DB99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248" y="1435892"/>
            <a:ext cx="6279739" cy="4013926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altLang="zh-TW" b="1" dirty="0"/>
              <a:t>1984</a:t>
            </a:r>
            <a:r>
              <a:rPr lang="zh-TW" altLang="en-US" b="1" dirty="0"/>
              <a:t>年，聯合國通過</a:t>
            </a:r>
            <a:r>
              <a:rPr lang="en-US" altLang="zh-TW" b="1" dirty="0"/>
              <a:t>《</a:t>
            </a:r>
            <a:r>
              <a:rPr lang="zh-TW" altLang="en-US" b="1" dirty="0"/>
              <a:t>禁止酷刑及其他殘忍不人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道或有辱人格之待遇或處罰公約</a:t>
            </a:r>
            <a:r>
              <a:rPr lang="en-US" altLang="zh-TW" b="1" dirty="0"/>
              <a:t>》</a:t>
            </a:r>
            <a:r>
              <a:rPr lang="zh-TW" altLang="en-US" b="1" dirty="0"/>
              <a:t>（簡稱「禁酷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公約」），截至目前為止已有</a:t>
            </a:r>
            <a:r>
              <a:rPr lang="en-US" altLang="zh-TW" b="1" dirty="0"/>
              <a:t>173</a:t>
            </a:r>
            <a:r>
              <a:rPr lang="zh-TW" altLang="en-US" b="1" dirty="0"/>
              <a:t>個國家加入批准，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未來期許禁酷公約施行法草案儘快在立法院審議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通過，杜絕各種形式的酷刑及虐待在台灣發生。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F835B6-04CC-4D01-9757-9C36785EBC8E}"/>
              </a:ext>
            </a:extLst>
          </p:cNvPr>
          <p:cNvSpPr txBox="1"/>
          <p:nvPr/>
        </p:nvSpPr>
        <p:spPr>
          <a:xfrm>
            <a:off x="3932277" y="5609992"/>
            <a:ext cx="3641113" cy="78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16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致。自由</a:t>
            </a:r>
            <a:endParaRPr lang="en-US" altLang="zh-TW" sz="1600" b="1" dirty="0">
              <a:solidFill>
                <a:srgbClr val="CC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學生組佳作 廖建凱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7315471-C133-4E86-BD82-00FD6CF52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344" y="623455"/>
            <a:ext cx="4100299" cy="580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0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CC798-97D2-4D3F-B126-4A94A383955D}"/>
              </a:ext>
            </a:extLst>
          </p:cNvPr>
          <p:cNvSpPr/>
          <p:nvPr/>
        </p:nvSpPr>
        <p:spPr>
          <a:xfrm>
            <a:off x="3061855" y="6343080"/>
            <a:ext cx="9130145" cy="245763"/>
          </a:xfrm>
          <a:custGeom>
            <a:avLst/>
            <a:gdLst>
              <a:gd name="connsiteX0" fmla="*/ 0 w 8063345"/>
              <a:gd name="connsiteY0" fmla="*/ 0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0 w 8063345"/>
              <a:gd name="connsiteY4" fmla="*/ 0 h 997527"/>
              <a:gd name="connsiteX0" fmla="*/ 637309 w 8063345"/>
              <a:gd name="connsiteY0" fmla="*/ 13855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637309 w 8063345"/>
              <a:gd name="connsiteY4" fmla="*/ 1385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3345" h="997527">
                <a:moveTo>
                  <a:pt x="637309" y="13855"/>
                </a:moveTo>
                <a:lnTo>
                  <a:pt x="8063345" y="0"/>
                </a:lnTo>
                <a:lnTo>
                  <a:pt x="8063345" y="997527"/>
                </a:lnTo>
                <a:lnTo>
                  <a:pt x="0" y="997527"/>
                </a:lnTo>
                <a:lnTo>
                  <a:pt x="637309" y="13855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77B5A64-51EB-4B49-908D-7B1E9C8B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充分實現的明天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9D5C8E-2F2B-4F3D-A3C5-4340DB99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248" y="1435892"/>
            <a:ext cx="6279739" cy="40139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zh-TW" altLang="en-US" b="1" dirty="0"/>
              <a:t>近年來，威權主義在國際間擴張，許多不利處境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群體也正面臨不平等的威脅與挑戰；但是，我們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有權主張一種國際秩序，充分實現</a:t>
            </a:r>
            <a:r>
              <a:rPr lang="en-US" altLang="zh-TW" b="1" dirty="0"/>
              <a:t>《</a:t>
            </a:r>
            <a:r>
              <a:rPr lang="zh-TW" altLang="en-US" b="1" dirty="0"/>
              <a:t>世界人權宣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言</a:t>
            </a:r>
            <a:r>
              <a:rPr lang="en-US" altLang="zh-TW" b="1" dirty="0"/>
              <a:t>》</a:t>
            </a:r>
            <a:r>
              <a:rPr lang="zh-TW" altLang="en-US" b="1" dirty="0"/>
              <a:t>所記載的權利與自由。因此，在宣言</a:t>
            </a:r>
            <a:r>
              <a:rPr lang="en-US" altLang="zh-TW" b="1" dirty="0"/>
              <a:t>75</a:t>
            </a:r>
            <a:r>
              <a:rPr lang="zh-TW" altLang="en-US" b="1" dirty="0"/>
              <a:t>週年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的今天，我們邀請你一起思考、共同努力，加入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人權行動的行列。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F835B6-04CC-4D01-9757-9C36785EBC8E}"/>
              </a:ext>
            </a:extLst>
          </p:cNvPr>
          <p:cNvSpPr txBox="1"/>
          <p:nvPr/>
        </p:nvSpPr>
        <p:spPr>
          <a:xfrm>
            <a:off x="3932277" y="5609992"/>
            <a:ext cx="3641113" cy="78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16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Out of the Cave </a:t>
            </a:r>
            <a:r>
              <a:rPr lang="zh-TW" altLang="en-US" sz="16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走出窒礙</a:t>
            </a:r>
            <a:endParaRPr lang="en-US" altLang="zh-TW" sz="1600" b="1" dirty="0">
              <a:solidFill>
                <a:srgbClr val="CC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社會組評審特別獎 張雅婷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2695BE8-C8DE-404D-8EF6-EE51A6191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012" y="623455"/>
            <a:ext cx="4128631" cy="58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65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28627</TotalTime>
  <Words>611</Words>
  <Application>Microsoft Office PowerPoint</Application>
  <PresentationFormat>寬螢幕</PresentationFormat>
  <Paragraphs>58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華康儷中黑(P)</vt:lpstr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獨一無二的我們</vt:lpstr>
      <vt:lpstr>兒童就是自己的主人</vt:lpstr>
      <vt:lpstr>卸下性別刻板印象</vt:lpstr>
      <vt:lpstr>日常的人權關卡</vt:lpstr>
      <vt:lpstr>跨越國界的聲援</vt:lpstr>
      <vt:lpstr>照亮黑暗角落</vt:lpstr>
      <vt:lpstr>充分實現的明天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apuser</dc:creator>
  <cp:lastModifiedBy>apuser</cp:lastModifiedBy>
  <cp:revision>217</cp:revision>
  <dcterms:created xsi:type="dcterms:W3CDTF">2023-04-17T08:11:36Z</dcterms:created>
  <dcterms:modified xsi:type="dcterms:W3CDTF">2023-09-19T03:13:57Z</dcterms:modified>
</cp:coreProperties>
</file>