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240BCE-E1D8-4292-BD76-F5C43F0C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D08FE3F-BBF6-46E6-9E17-424078E5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5AD1F2-E9F3-4B77-9BED-D158C17F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114B71-5DAC-45F5-A58A-AB85C0F4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9AB6C8-C485-45A6-9514-FDA5959D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62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370D5-33FD-40A3-BC30-E85F8730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5FCFAD-7AE0-4C3C-8B15-DA17A42B5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68C62F-CCAD-4611-B4F9-BFE89062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3F5D69-359D-454C-ACCD-2A148BF9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2C8526-133D-4718-8008-77FC085C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1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B96D24-F03E-433F-8086-3500FD6CC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67B19C5-781D-4EB8-9C85-14D08D5C1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DE843D-E724-442E-BF30-6B0F40D3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144FD6-11D9-4982-A11D-EC8F53AE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9D556E-5604-4D03-875E-33C6763D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90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17256-E567-4480-B29F-E7F2FF63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EE20DD-E5B1-4C38-8677-84B6D638C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62EF0-D9B0-42E5-AB87-B5E929D9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41B2C2-8C3B-4A37-8550-E472D39E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E82ECD-F943-4A4D-A581-BD6DDA43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7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AB074-5149-4286-84E1-56D6EB5A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1E9A9D-2350-42FB-883F-3AA53CA33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491AD3-B32C-43C0-853F-A7697E64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B75F3C-19BE-4B1E-A370-A96FEB0E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D8F58A-3D19-4DA7-AC83-31565DEF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63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3FE694-6454-4083-A764-6B575730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3C610E-1C8B-435F-B2A0-D47D24640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893649-DA9A-49D9-8175-45067086E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E1411A-4465-4075-8BE1-F464F15C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FF2340-D852-43C0-BE3B-527F773E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6CCA3-DB87-49A0-BC30-EC1506D6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57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3DE8CB-C641-44BF-B135-FAB30B13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3AF0BE-7F26-45D9-9A3B-8EC45C54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1497B0-9CD5-4666-BCCD-3A1AA8163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D6B709-5D5F-45F2-B374-666025AF9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484614-AC0D-4FB3-8B7D-6C63F0F48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BEE3A1-43C0-4598-903F-3C67D81F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7B09B3E-3FF2-494D-A43B-F50DF35D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B76B4E-0180-4206-AF7D-90B94E5B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6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15F14-BE5A-4FFE-95D4-3B4D98EF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EA272C-4C22-4C8B-B297-CCBAAD70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AD8B78-2AC9-4B3D-898A-E166753E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D01DEA-ED87-434E-BD18-E57C471D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67FACF3-1179-437A-8080-9CC19591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6D7551C-D75D-4134-8634-2185C099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40579B-A0AB-40BC-8A4A-82F1F35E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93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6B22F1-E563-40DF-8281-54ACFE14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1B5945-4CC5-4C91-B8AC-1E89EA884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CE068D-1AB2-4692-B0B7-6BD4E29DF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B57918-C1CE-4382-9A68-89E11A89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99E086-BDD5-461A-80AE-1FCD8561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1D9A0D-DDF9-439B-A605-C6344F5D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4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B1993B-04BF-4857-9D5E-E91E7D8A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0F055F7-4F0A-4739-AEB1-8F01097A1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A3FACC-C3F3-4332-94DB-A2B0B73D7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4164C3-48BB-44F3-920B-F581A1B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8A6FE5-4C40-46C7-B5F4-A5960C33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F178E8-FA81-4402-B58C-77A8B84F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66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7CCB237-96A1-4EBB-A47C-D80A37E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9F0A90-9B7A-4F8A-8390-D68179F5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49E108-1632-46AD-9A77-CC4F00EF5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C183-B308-491B-8C27-FE80CD71BE47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C07682-6280-451E-9AD0-4A584D861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CCA663-0B97-4812-83CA-7D4F55175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DE47-DEB6-4374-9686-5942BFD68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5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64AC4-8725-4923-9E7B-70034B1B5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課程計畫第一階段</a:t>
            </a:r>
            <a:br>
              <a:rPr lang="en-US" altLang="zh-TW" dirty="0"/>
            </a:br>
            <a:r>
              <a:rPr lang="zh-TW" alt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彈性學習課程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D6D31C-C1CE-400D-8921-C4CA1B60D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即日起至</a:t>
            </a:r>
            <a:r>
              <a:rPr lang="en-US" altLang="zh-TW" sz="5400" dirty="0"/>
              <a:t>5</a:t>
            </a:r>
            <a:r>
              <a:rPr lang="zh-TW" altLang="en-US" sz="5400" dirty="0"/>
              <a:t>月</a:t>
            </a:r>
            <a:r>
              <a:rPr lang="en-US" altLang="zh-TW" sz="5400" dirty="0"/>
              <a:t>10</a:t>
            </a:r>
            <a:r>
              <a:rPr lang="zh-TW" altLang="en-US" sz="5400" dirty="0"/>
              <a:t>日止</a:t>
            </a:r>
          </a:p>
        </p:txBody>
      </p:sp>
    </p:spTree>
    <p:extLst>
      <p:ext uri="{BB962C8B-B14F-4D97-AF65-F5344CB8AC3E}">
        <p14:creationId xmlns:p14="http://schemas.microsoft.com/office/powerpoint/2010/main" val="219725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F3E513-184B-4565-88E5-768A7226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5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200" b="1" dirty="0"/>
              <a:t>課程計畫必須實施課程評鑑</a:t>
            </a:r>
            <a:br>
              <a:rPr lang="en-US" altLang="zh-TW" sz="7200" b="1" dirty="0"/>
            </a:br>
            <a:r>
              <a:rPr lang="zh-TW" altLang="en-US" sz="7200" b="1" dirty="0"/>
              <a:t>量化</a:t>
            </a:r>
            <a:r>
              <a:rPr lang="en-US" altLang="zh-TW" sz="7200" b="1" dirty="0"/>
              <a:t>-</a:t>
            </a:r>
            <a:r>
              <a:rPr lang="zh-TW" altLang="en-US" sz="7200" b="1" dirty="0"/>
              <a:t>評鑑檢核表</a:t>
            </a:r>
            <a:br>
              <a:rPr lang="en-US" altLang="zh-TW" sz="7200" b="1" dirty="0"/>
            </a:br>
            <a:r>
              <a:rPr lang="zh-TW" altLang="en-US" sz="7200" b="1" dirty="0"/>
              <a:t>質性</a:t>
            </a:r>
            <a:r>
              <a:rPr lang="en-US" altLang="zh-TW" sz="7200" b="1" dirty="0"/>
              <a:t>-4</a:t>
            </a:r>
            <a:r>
              <a:rPr lang="zh-TW" altLang="en-US" sz="7200" b="1" dirty="0"/>
              <a:t>種示例</a:t>
            </a:r>
          </a:p>
        </p:txBody>
      </p:sp>
    </p:spTree>
    <p:extLst>
      <p:ext uri="{BB962C8B-B14F-4D97-AF65-F5344CB8AC3E}">
        <p14:creationId xmlns:p14="http://schemas.microsoft.com/office/powerpoint/2010/main" val="362796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08E633-746C-45E7-85C0-6BB0FAFF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B6AADF-EB76-4888-8E3E-4FA8C4A8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DE6039-2FD5-4813-AE8A-7C9AA988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FA2C36-6C56-4DCE-8744-DF4963F5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41A05C-FC4E-4986-B180-5407451C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6F9F2F-2426-4B03-AD5B-2724EFAD1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56"/>
            <a:ext cx="12192000" cy="67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062B15-0777-4D82-BAD9-E1F23C5C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50F7D0-EAC9-4785-B82F-61CBF9B2E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71B493-A52F-44F2-913C-8BE65A71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3"/>
            <a:ext cx="12192000" cy="67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16007-CBD4-4F39-9962-7ACB7D22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2E1102-E6F6-4CF0-AC39-E23C4F86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F8601B-78D0-4673-8131-D43052CE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1"/>
            <a:ext cx="12192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698AA0-422B-4323-8991-F9C29A20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E761B4-18D9-4943-8E67-BE0CB0CB5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27C1D67-588F-4F5E-8D87-00CC226C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9"/>
            <a:ext cx="12192000" cy="68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4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C0EAAD-8C8C-47A3-81AA-A6669A93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6D8D03-0992-4551-A541-5F816038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3F1662-DF7A-4FA2-BBBE-32AEE96E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71"/>
            <a:ext cx="12192000" cy="67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A532B-738B-44E5-9DBB-AA2B1E17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FBFA22-C2FC-438A-B142-9F249C6A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44B2C97-92F6-4992-A7B3-7C526FFC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74"/>
            <a:ext cx="12192000" cy="67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4B7CA-5FA4-4DBB-9108-5D85BA4F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142"/>
          </a:xfrm>
        </p:spPr>
        <p:txBody>
          <a:bodyPr>
            <a:normAutofit fontScale="90000"/>
          </a:bodyPr>
          <a:lstStyle/>
          <a:p>
            <a:r>
              <a:rPr lang="zh-TW" altLang="en-US" sz="6600" dirty="0"/>
              <a:t>重點工作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9324A8-E325-48EA-A0BB-E9F1812B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6" y="1190624"/>
            <a:ext cx="10515600" cy="530224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dirty="0"/>
              <a:t>1-</a:t>
            </a:r>
            <a:r>
              <a:rPr lang="zh-TW" altLang="en-US" sz="3200" dirty="0"/>
              <a:t>分配課程計畫撰寫名單 </a:t>
            </a:r>
            <a:r>
              <a:rPr lang="en-US" altLang="zh-TW" sz="3200" dirty="0"/>
              <a:t>4</a:t>
            </a:r>
            <a:r>
              <a:rPr lang="zh-TW" altLang="en-US" sz="3200" dirty="0"/>
              <a:t>月</a:t>
            </a:r>
            <a:r>
              <a:rPr lang="en-US" altLang="zh-TW" sz="3200" dirty="0"/>
              <a:t>22</a:t>
            </a:r>
            <a:r>
              <a:rPr lang="zh-TW" altLang="en-US" sz="3200" dirty="0"/>
              <a:t>日</a:t>
            </a:r>
            <a:endParaRPr lang="en-US" altLang="zh-TW" sz="3200" dirty="0"/>
          </a:p>
          <a:p>
            <a:r>
              <a:rPr lang="en-US" altLang="zh-TW" sz="3200" dirty="0"/>
              <a:t>2-</a:t>
            </a:r>
            <a:r>
              <a:rPr lang="zh-TW" altLang="en-US" sz="3200" dirty="0"/>
              <a:t>彈性課程計畫完成編寫：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6-2-1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彈性學習課程─統整性主題專題議題探究課程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0" i="0" dirty="0"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6-2-3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特殊需求領域課程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特教老師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b="0" i="0" dirty="0"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6-4 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各年級彈性課程教學進度表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彈性學習課程選用教科書自編教材及師資安排表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6-6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在地化課程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/>
              <a:t>  即日起至</a:t>
            </a:r>
            <a:r>
              <a:rPr lang="en-US" altLang="zh-TW" sz="3200" dirty="0"/>
              <a:t>5</a:t>
            </a:r>
            <a:r>
              <a:rPr lang="zh-TW" altLang="en-US" sz="3200" dirty="0"/>
              <a:t>月</a:t>
            </a:r>
            <a:r>
              <a:rPr lang="en-US" altLang="zh-TW" sz="3200" dirty="0"/>
              <a:t>10</a:t>
            </a:r>
            <a:r>
              <a:rPr lang="zh-TW" altLang="en-US" sz="3200" dirty="0"/>
              <a:t>日止</a:t>
            </a:r>
            <a:endParaRPr lang="en-US" altLang="zh-TW" sz="3200" dirty="0"/>
          </a:p>
          <a:p>
            <a:r>
              <a:rPr lang="en-US" altLang="zh-TW" sz="3200" dirty="0"/>
              <a:t>3-</a:t>
            </a:r>
            <a:r>
              <a:rPr lang="zh-TW" altLang="en-US" sz="3200" dirty="0"/>
              <a:t>彈性課程計畫課發會審查</a:t>
            </a:r>
            <a:r>
              <a:rPr lang="en-US" altLang="zh-TW" sz="3200" dirty="0"/>
              <a:t>5</a:t>
            </a:r>
            <a:r>
              <a:rPr lang="zh-TW" altLang="en-US" sz="3200" dirty="0"/>
              <a:t>月</a:t>
            </a:r>
            <a:r>
              <a:rPr lang="en-US" altLang="zh-TW" sz="3200" dirty="0"/>
              <a:t>13</a:t>
            </a:r>
            <a:r>
              <a:rPr lang="zh-TW" altLang="en-US" sz="3200" dirty="0"/>
              <a:t>日 </a:t>
            </a:r>
            <a:endParaRPr lang="en-US" altLang="zh-TW" sz="3200" dirty="0"/>
          </a:p>
          <a:p>
            <a:pPr>
              <a:lnSpc>
                <a:spcPct val="120000"/>
              </a:lnSpc>
            </a:pPr>
            <a:r>
              <a:rPr lang="zh-TW" altLang="en-US" sz="3200" dirty="0"/>
              <a:t>實施課程評鑑</a:t>
            </a:r>
            <a:r>
              <a:rPr lang="en-US" altLang="zh-TW" sz="3200" dirty="0"/>
              <a:t>-</a:t>
            </a:r>
            <a:r>
              <a:rPr lang="zh-TW" altLang="en-US" sz="3200" dirty="0"/>
              <a:t>決定三門實施課程評鑑的彈性課程，分配評鑑任務</a:t>
            </a:r>
            <a:r>
              <a:rPr lang="en-US" altLang="zh-TW" sz="3200" dirty="0"/>
              <a:t>-6</a:t>
            </a:r>
            <a:r>
              <a:rPr lang="zh-TW" altLang="en-US" sz="3200" dirty="0"/>
              <a:t>月</a:t>
            </a:r>
            <a:r>
              <a:rPr lang="en-US" altLang="zh-TW" sz="3200" dirty="0"/>
              <a:t>10</a:t>
            </a:r>
            <a:r>
              <a:rPr lang="zh-TW" altLang="en-US" sz="3200" dirty="0"/>
              <a:t>日前完成</a:t>
            </a:r>
            <a:endParaRPr lang="en-US" altLang="zh-TW" sz="3200" dirty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2806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2F297A-44E1-430A-B54A-6EBE1815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必須完成的彈性課程計畫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672BA75-A784-4DBB-8B33-BC356A2A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33" y="1690688"/>
            <a:ext cx="951653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/>
              <a:t>  一二年級          三四年級             五六年級</a:t>
            </a:r>
          </a:p>
          <a:p>
            <a:pPr marL="0" indent="0" algn="ctr">
              <a:buNone/>
            </a:pPr>
            <a:r>
              <a:rPr lang="zh-TW" altLang="en-US" sz="3600" b="1" dirty="0"/>
              <a:t>生活智慧王        生活探索             生涯發展</a:t>
            </a:r>
            <a:endParaRPr lang="en-US" altLang="zh-TW" sz="3600" b="1" dirty="0"/>
          </a:p>
          <a:p>
            <a:pPr marL="0" indent="0" algn="ctr">
              <a:buNone/>
            </a:pPr>
            <a:r>
              <a:rPr lang="zh-TW" altLang="en-US" sz="3600" b="1" dirty="0"/>
              <a:t>認識世界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英</a:t>
            </a:r>
            <a:r>
              <a:rPr lang="en-US" altLang="zh-TW" sz="3600" b="1" dirty="0"/>
              <a:t>)</a:t>
            </a:r>
            <a:r>
              <a:rPr lang="zh-TW" altLang="en-US" sz="3600" b="1" dirty="0"/>
              <a:t>     國際探索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英</a:t>
            </a:r>
            <a:r>
              <a:rPr lang="en-US" altLang="zh-TW" sz="3600" b="1" dirty="0"/>
              <a:t>)</a:t>
            </a:r>
            <a:r>
              <a:rPr lang="zh-TW" altLang="en-US" sz="3600" b="1" dirty="0"/>
              <a:t>      國際教育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英</a:t>
            </a:r>
            <a:r>
              <a:rPr lang="en-US" altLang="zh-TW" sz="3600" b="1" dirty="0"/>
              <a:t>)</a:t>
            </a:r>
            <a:endParaRPr lang="zh-TW" altLang="en-US" sz="3600" b="1" dirty="0"/>
          </a:p>
          <a:p>
            <a:pPr marL="0" indent="0" algn="ctr">
              <a:buNone/>
            </a:pPr>
            <a:r>
              <a:rPr lang="zh-TW" altLang="en-US" sz="3600" b="1" dirty="0"/>
              <a:t>閱讀悅有趣        創意閱讀             閱讀世界</a:t>
            </a:r>
            <a:endParaRPr lang="en-US" altLang="zh-TW" sz="3600" b="1" dirty="0"/>
          </a:p>
          <a:p>
            <a:pPr marL="0" indent="0" algn="ctr">
              <a:buNone/>
            </a:pPr>
            <a:r>
              <a:rPr lang="zh-TW" altLang="en-US" sz="3600" b="1" dirty="0"/>
              <a:t>                              數位學習             數位學習</a:t>
            </a:r>
          </a:p>
          <a:p>
            <a:pPr marL="0" indent="0" algn="ctr">
              <a:buNone/>
            </a:pPr>
            <a:r>
              <a:rPr lang="zh-TW" altLang="en-US" sz="3600" b="1" dirty="0"/>
              <a:t>                                                             藝數創思</a:t>
            </a:r>
          </a:p>
          <a:p>
            <a:pPr marL="0" indent="0" algn="ctr">
              <a:buNone/>
            </a:pPr>
            <a:r>
              <a:rPr lang="zh-TW" altLang="en-US" sz="3600" b="1" dirty="0"/>
              <a:t>                                                                  </a:t>
            </a:r>
            <a:r>
              <a:rPr lang="en-US" altLang="zh-TW" sz="3600" b="1" dirty="0"/>
              <a:t>SDGs</a:t>
            </a:r>
            <a:endParaRPr lang="zh-TW" altLang="en-US" sz="3600" b="1" dirty="0"/>
          </a:p>
          <a:p>
            <a:pPr algn="ctr"/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993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3E887B-FA37-467E-9B2F-FC245240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撰寫注意事項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D1A23C-9D0E-4217-875D-DF4204F03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5400" dirty="0"/>
              <a:t>務必依照教育局要求格式撰寫，以免退件又須重新修改。</a:t>
            </a:r>
            <a:endParaRPr lang="en-US" altLang="zh-TW" sz="5400" dirty="0"/>
          </a:p>
          <a:p>
            <a:r>
              <a:rPr lang="zh-TW" altLang="en-US" sz="5400" dirty="0"/>
              <a:t>要從教育局的檔案來撰寫，不可以從不明的來源下載檔案格式來撰寫。</a:t>
            </a:r>
            <a:endParaRPr lang="en-US" altLang="zh-TW" sz="5400" dirty="0"/>
          </a:p>
          <a:p>
            <a:r>
              <a:rPr lang="zh-TW" altLang="en-US" sz="5400" dirty="0"/>
              <a:t>轉成</a:t>
            </a:r>
            <a:r>
              <a:rPr lang="en-US" altLang="zh-TW" sz="5400" dirty="0"/>
              <a:t>PDF</a:t>
            </a:r>
            <a:r>
              <a:rPr lang="zh-TW" altLang="en-US" sz="5400" dirty="0"/>
              <a:t>檔，每個檔案不超過</a:t>
            </a:r>
            <a:r>
              <a:rPr lang="en-US" altLang="zh-TW" sz="5400" dirty="0"/>
              <a:t>50MB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0677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6EB74EC-CA15-4FAF-BA40-9CFC69C9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6"/>
            <a:ext cx="12192000" cy="68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F0574-60E0-4A85-A7AD-1FB9E14B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4C0997-25B0-4A2E-B761-A5DC30E2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9FC171-3A6B-45D4-88B8-848392FF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4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DB62D-D402-4E3C-AA51-0BC3BC46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7E8CF0-22E4-4F15-B694-FB31AF39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A80F4E-3F80-40BB-9DE2-B480FEB79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6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A7CC4D-DB3C-4FA5-B462-3792BE8C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0467F1-DCC8-4588-A563-208CDEB5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24976B-7747-4423-BCCD-00E16E24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8"/>
            <a:ext cx="12192000" cy="68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5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B7C35-46EC-4D65-8ECA-8AE0BCDF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橫向聯繫事項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58AC56-0BD9-4B83-BF82-45D3C164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03132B-7BD3-4139-872F-C1898E15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423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261</Words>
  <Application>Microsoft Office PowerPoint</Application>
  <PresentationFormat>寬螢幕</PresentationFormat>
  <Paragraphs>27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Arial</vt:lpstr>
      <vt:lpstr>Calibri</vt:lpstr>
      <vt:lpstr>Calibri Light</vt:lpstr>
      <vt:lpstr>Verdana</vt:lpstr>
      <vt:lpstr>Office 佈景主題</vt:lpstr>
      <vt:lpstr>113課程計畫第一階段 彈性學習課程</vt:lpstr>
      <vt:lpstr>重點工作</vt:lpstr>
      <vt:lpstr>必須完成的彈性課程計畫</vt:lpstr>
      <vt:lpstr>撰寫注意事項</vt:lpstr>
      <vt:lpstr>PowerPoint 簡報</vt:lpstr>
      <vt:lpstr>PowerPoint 簡報</vt:lpstr>
      <vt:lpstr>PowerPoint 簡報</vt:lpstr>
      <vt:lpstr>PowerPoint 簡報</vt:lpstr>
      <vt:lpstr>橫向聯繫事項</vt:lpstr>
      <vt:lpstr>課程計畫必須實施課程評鑑 量化-評鑑檢核表 質性-4種示例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113課程計畫第一階段 彈性學習課程</dc:title>
  <dc:creator>Samson Ho</dc:creator>
  <cp:lastModifiedBy>Samson Ho</cp:lastModifiedBy>
  <cp:revision>5</cp:revision>
  <dcterms:created xsi:type="dcterms:W3CDTF">2024-04-20T05:15:02Z</dcterms:created>
  <dcterms:modified xsi:type="dcterms:W3CDTF">2024-04-20T05:53:05Z</dcterms:modified>
</cp:coreProperties>
</file>